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Default Extension="jpg" ContentType="image/jpg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20104100" cy="13011150"/>
  <p:notesSz cx="20104100" cy="1301115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732785" y="1947160"/>
            <a:ext cx="5718809" cy="1030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0">
                <a:solidFill>
                  <a:srgbClr val="0096FF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7286244"/>
            <a:ext cx="14072870" cy="32527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rgbClr val="0096FF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95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rgbClr val="0096FF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1005205" y="2992564"/>
            <a:ext cx="8745284" cy="85873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10353611" y="2992564"/>
            <a:ext cx="8745284" cy="85873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rgbClr val="0096FF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23498" y="942379"/>
            <a:ext cx="19265900" cy="10795"/>
          </a:xfrm>
          <a:custGeom>
            <a:avLst/>
            <a:gdLst/>
            <a:ahLst/>
            <a:cxnLst/>
            <a:rect l="l" t="t" r="r" b="b"/>
            <a:pathLst>
              <a:path w="19265900" h="10794">
                <a:moveTo>
                  <a:pt x="0" y="0"/>
                </a:moveTo>
                <a:lnTo>
                  <a:pt x="19265402" y="10466"/>
                </a:lnTo>
              </a:path>
            </a:pathLst>
          </a:custGeom>
          <a:ln w="5235">
            <a:solidFill>
              <a:srgbClr val="929292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2682" y="278003"/>
            <a:ext cx="5158740" cy="5537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0">
                <a:solidFill>
                  <a:srgbClr val="0096FF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025049" y="4238900"/>
            <a:ext cx="13104494" cy="43186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18216578" y="12541891"/>
            <a:ext cx="1440815" cy="193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448018" y="12541891"/>
            <a:ext cx="770890" cy="193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9920775" y="12531864"/>
            <a:ext cx="275590" cy="193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0" i="0">
                <a:solidFill>
                  <a:srgbClr val="A9A9A9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9" Type="http://schemas.openxmlformats.org/officeDocument/2006/relationships/image" Target="../media/image30.png"/><Relationship Id="rId10" Type="http://schemas.openxmlformats.org/officeDocument/2006/relationships/image" Target="../media/image31.png"/><Relationship Id="rId11" Type="http://schemas.openxmlformats.org/officeDocument/2006/relationships/image" Target="../media/image32.png"/><Relationship Id="rId12" Type="http://schemas.openxmlformats.org/officeDocument/2006/relationships/image" Target="../media/image33.png"/><Relationship Id="rId13" Type="http://schemas.openxmlformats.org/officeDocument/2006/relationships/image" Target="../media/image34.jpg"/><Relationship Id="rId14" Type="http://schemas.openxmlformats.org/officeDocument/2006/relationships/image" Target="../media/image35.jpg"/><Relationship Id="rId15" Type="http://schemas.openxmlformats.org/officeDocument/2006/relationships/image" Target="../media/image36.png"/><Relationship Id="rId16" Type="http://schemas.openxmlformats.org/officeDocument/2006/relationships/image" Target="../media/image37.jpg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8" Type="http://schemas.openxmlformats.org/officeDocument/2006/relationships/image" Target="../media/image32.png"/><Relationship Id="rId9" Type="http://schemas.openxmlformats.org/officeDocument/2006/relationships/image" Target="../media/image33.png"/><Relationship Id="rId10" Type="http://schemas.openxmlformats.org/officeDocument/2006/relationships/image" Target="../media/image34.jpg"/><Relationship Id="rId11" Type="http://schemas.openxmlformats.org/officeDocument/2006/relationships/image" Target="../media/image35.jpg"/><Relationship Id="rId12" Type="http://schemas.openxmlformats.org/officeDocument/2006/relationships/image" Target="../media/image36.png"/><Relationship Id="rId13" Type="http://schemas.openxmlformats.org/officeDocument/2006/relationships/image" Target="../media/image38.png"/><Relationship Id="rId14" Type="http://schemas.openxmlformats.org/officeDocument/2006/relationships/image" Target="../media/image39.png"/><Relationship Id="rId15" Type="http://schemas.openxmlformats.org/officeDocument/2006/relationships/image" Target="../media/image37.jpg"/><Relationship Id="rId16" Type="http://schemas.openxmlformats.org/officeDocument/2006/relationships/image" Target="../media/image40.png"/><Relationship Id="rId17" Type="http://schemas.openxmlformats.org/officeDocument/2006/relationships/image" Target="../media/image41.png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8" Type="http://schemas.openxmlformats.org/officeDocument/2006/relationships/image" Target="../media/image32.png"/><Relationship Id="rId9" Type="http://schemas.openxmlformats.org/officeDocument/2006/relationships/image" Target="../media/image33.png"/><Relationship Id="rId10" Type="http://schemas.openxmlformats.org/officeDocument/2006/relationships/image" Target="../media/image34.jpg"/><Relationship Id="rId11" Type="http://schemas.openxmlformats.org/officeDocument/2006/relationships/image" Target="../media/image35.jpg"/><Relationship Id="rId12" Type="http://schemas.openxmlformats.org/officeDocument/2006/relationships/image" Target="../media/image36.png"/><Relationship Id="rId13" Type="http://schemas.openxmlformats.org/officeDocument/2006/relationships/image" Target="../media/image42.png"/><Relationship Id="rId14" Type="http://schemas.openxmlformats.org/officeDocument/2006/relationships/image" Target="../media/image37.jpg"/><Relationship Id="rId15" Type="http://schemas.openxmlformats.org/officeDocument/2006/relationships/image" Target="../media/image43.png"/><Relationship Id="rId16" Type="http://schemas.openxmlformats.org/officeDocument/2006/relationships/image" Target="../media/image44.png"/><Relationship Id="rId17" Type="http://schemas.openxmlformats.org/officeDocument/2006/relationships/image" Target="../media/image45.png"/><Relationship Id="rId18" Type="http://schemas.openxmlformats.org/officeDocument/2006/relationships/image" Target="../media/image46.pn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7" Type="http://schemas.openxmlformats.org/officeDocument/2006/relationships/image" Target="../media/image50.png"/><Relationship Id="rId8" Type="http://schemas.openxmlformats.org/officeDocument/2006/relationships/image" Target="../media/image51.png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
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426305" y="6387239"/>
            <a:ext cx="19223990" cy="0"/>
          </a:xfrm>
          <a:custGeom>
            <a:avLst/>
            <a:gdLst/>
            <a:ahLst/>
            <a:cxnLst/>
            <a:rect l="l" t="t" r="r" b="b"/>
            <a:pathLst>
              <a:path w="19223990" h="0">
                <a:moveTo>
                  <a:pt x="0" y="0"/>
                </a:moveTo>
                <a:lnTo>
                  <a:pt x="19223519" y="0"/>
                </a:lnTo>
              </a:path>
            </a:pathLst>
          </a:custGeom>
          <a:ln w="5235">
            <a:solidFill>
              <a:srgbClr val="929292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90231" y="5381912"/>
            <a:ext cx="17066895" cy="77978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4950"/>
              <a:t>Assignment</a:t>
            </a:r>
            <a:r>
              <a:rPr dirty="0" sz="4950" spc="-90"/>
              <a:t> </a:t>
            </a:r>
            <a:r>
              <a:rPr dirty="0" sz="4950"/>
              <a:t>#1:</a:t>
            </a:r>
            <a:r>
              <a:rPr dirty="0" sz="4950" spc="-85"/>
              <a:t> </a:t>
            </a:r>
            <a:r>
              <a:rPr dirty="0" sz="4950"/>
              <a:t>Needfinding</a:t>
            </a:r>
            <a:r>
              <a:rPr dirty="0" sz="4950" spc="-85"/>
              <a:t> </a:t>
            </a:r>
            <a:r>
              <a:rPr dirty="0" sz="4950"/>
              <a:t>-</a:t>
            </a:r>
            <a:r>
              <a:rPr dirty="0" sz="4950" spc="-90"/>
              <a:t> </a:t>
            </a:r>
            <a:r>
              <a:rPr dirty="0" sz="4950"/>
              <a:t>Designing</a:t>
            </a:r>
            <a:r>
              <a:rPr dirty="0" sz="4950" spc="-85"/>
              <a:t> </a:t>
            </a:r>
            <a:r>
              <a:rPr dirty="0" sz="4950"/>
              <a:t>for</a:t>
            </a:r>
            <a:r>
              <a:rPr dirty="0" sz="4950" spc="-85"/>
              <a:t> </a:t>
            </a:r>
            <a:r>
              <a:rPr dirty="0" sz="4950"/>
              <a:t>Stress</a:t>
            </a:r>
            <a:r>
              <a:rPr dirty="0" sz="4950" spc="-90"/>
              <a:t> </a:t>
            </a:r>
            <a:r>
              <a:rPr dirty="0" sz="4950" spc="-10"/>
              <a:t>Behaviors</a:t>
            </a:r>
            <a:endParaRPr sz="4950"/>
          </a:p>
        </p:txBody>
      </p:sp>
      <p:sp>
        <p:nvSpPr>
          <p:cNvPr id="5" name="object 5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6" name="object 6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7" name="object 7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501358" y="6704169"/>
            <a:ext cx="7811134" cy="32702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950">
                <a:solidFill>
                  <a:srgbClr val="53585F"/>
                </a:solidFill>
                <a:latin typeface="Arial"/>
                <a:cs typeface="Arial"/>
              </a:rPr>
              <a:t>Nicholas</a:t>
            </a:r>
            <a:r>
              <a:rPr dirty="0" sz="1950" spc="20">
                <a:solidFill>
                  <a:srgbClr val="53585F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53585F"/>
                </a:solidFill>
                <a:latin typeface="Arial"/>
                <a:cs typeface="Arial"/>
              </a:rPr>
              <a:t>Pyun,</a:t>
            </a:r>
            <a:r>
              <a:rPr dirty="0" sz="1950" spc="-10">
                <a:solidFill>
                  <a:srgbClr val="53585F"/>
                </a:solidFill>
                <a:latin typeface="Arial"/>
                <a:cs typeface="Arial"/>
              </a:rPr>
              <a:t> Taralyn</a:t>
            </a:r>
            <a:r>
              <a:rPr dirty="0" sz="1950" spc="20">
                <a:solidFill>
                  <a:srgbClr val="53585F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53585F"/>
                </a:solidFill>
                <a:latin typeface="Arial"/>
                <a:cs typeface="Arial"/>
              </a:rPr>
              <a:t>Nguyen,</a:t>
            </a:r>
            <a:r>
              <a:rPr dirty="0" sz="1950" spc="25">
                <a:solidFill>
                  <a:srgbClr val="53585F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53585F"/>
                </a:solidFill>
                <a:latin typeface="Arial"/>
                <a:cs typeface="Arial"/>
              </a:rPr>
              <a:t>Varsha</a:t>
            </a:r>
            <a:r>
              <a:rPr dirty="0" sz="1950" spc="25">
                <a:solidFill>
                  <a:srgbClr val="53585F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53585F"/>
                </a:solidFill>
                <a:latin typeface="Arial"/>
                <a:cs typeface="Arial"/>
              </a:rPr>
              <a:t>Saravanan,</a:t>
            </a:r>
            <a:r>
              <a:rPr dirty="0" sz="1950" spc="25">
                <a:solidFill>
                  <a:srgbClr val="53585F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53585F"/>
                </a:solidFill>
                <a:latin typeface="Arial"/>
                <a:cs typeface="Arial"/>
              </a:rPr>
              <a:t>Maroua</a:t>
            </a:r>
            <a:r>
              <a:rPr dirty="0" sz="1950" spc="20">
                <a:solidFill>
                  <a:srgbClr val="53585F"/>
                </a:solidFill>
                <a:latin typeface="Arial"/>
                <a:cs typeface="Arial"/>
              </a:rPr>
              <a:t> </a:t>
            </a:r>
            <a:r>
              <a:rPr dirty="0" sz="1950" spc="-10">
                <a:solidFill>
                  <a:srgbClr val="53585F"/>
                </a:solidFill>
                <a:latin typeface="Arial"/>
                <a:cs typeface="Arial"/>
              </a:rPr>
              <a:t>Bezzaoui</a:t>
            </a:r>
            <a:endParaRPr sz="19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Methodology:</a:t>
            </a:r>
            <a:r>
              <a:rPr dirty="0" spc="-210"/>
              <a:t> </a:t>
            </a:r>
            <a:r>
              <a:rPr dirty="0" spc="-10"/>
              <a:t>Apparatus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03914" y="1306964"/>
            <a:ext cx="6624315" cy="5092221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03915" y="6605651"/>
            <a:ext cx="6624361" cy="5092083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175941" y="6605650"/>
            <a:ext cx="6624302" cy="5092205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175943" y="1306966"/>
            <a:ext cx="6624318" cy="5092311"/>
          </a:xfrm>
          <a:prstGeom prst="rect">
            <a:avLst/>
          </a:prstGeom>
        </p:spPr>
      </p:pic>
      <p:sp>
        <p:nvSpPr>
          <p:cNvPr id="7" name="object 7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8" name="object 8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9" name="object 9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600" b="1">
                <a:solidFill>
                  <a:srgbClr val="000000"/>
                </a:solidFill>
                <a:latin typeface="Arial"/>
                <a:cs typeface="Arial"/>
              </a:rPr>
              <a:t>Key</a:t>
            </a:r>
            <a:r>
              <a:rPr dirty="0" sz="6600" spc="-370" b="1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dirty="0" sz="6600" spc="-120" b="1">
                <a:solidFill>
                  <a:srgbClr val="000000"/>
                </a:solidFill>
                <a:latin typeface="Arial"/>
                <a:cs typeface="Arial"/>
              </a:rPr>
              <a:t>Questions</a:t>
            </a:r>
            <a:endParaRPr sz="6600">
              <a:latin typeface="Arial"/>
              <a:cs typeface="Arial"/>
            </a:endParaRPr>
          </a:p>
        </p:txBody>
      </p:sp>
      <p:sp>
        <p:nvSpPr>
          <p:cNvPr id="3" name="object 3" descr=""/>
          <p:cNvSpPr/>
          <p:nvPr/>
        </p:nvSpPr>
        <p:spPr>
          <a:xfrm>
            <a:off x="5983087" y="5385653"/>
            <a:ext cx="8138159" cy="2233930"/>
          </a:xfrm>
          <a:custGeom>
            <a:avLst/>
            <a:gdLst/>
            <a:ahLst/>
            <a:cxnLst/>
            <a:rect l="l" t="t" r="r" b="b"/>
            <a:pathLst>
              <a:path w="8138159" h="2233929">
                <a:moveTo>
                  <a:pt x="7840240" y="0"/>
                </a:moveTo>
                <a:lnTo>
                  <a:pt x="297687" y="0"/>
                </a:lnTo>
                <a:lnTo>
                  <a:pt x="238448" y="227"/>
                </a:lnTo>
                <a:lnTo>
                  <a:pt x="190676" y="1823"/>
                </a:lnTo>
                <a:lnTo>
                  <a:pt x="152730" y="6153"/>
                </a:lnTo>
                <a:lnTo>
                  <a:pt x="87367" y="32173"/>
                </a:lnTo>
                <a:lnTo>
                  <a:pt x="56767" y="56766"/>
                </a:lnTo>
                <a:lnTo>
                  <a:pt x="32174" y="87366"/>
                </a:lnTo>
                <a:lnTo>
                  <a:pt x="14588" y="122974"/>
                </a:lnTo>
                <a:lnTo>
                  <a:pt x="1823" y="190675"/>
                </a:lnTo>
                <a:lnTo>
                  <a:pt x="227" y="238448"/>
                </a:lnTo>
                <a:lnTo>
                  <a:pt x="0" y="297686"/>
                </a:lnTo>
                <a:lnTo>
                  <a:pt x="0" y="1935845"/>
                </a:lnTo>
                <a:lnTo>
                  <a:pt x="227" y="1995083"/>
                </a:lnTo>
                <a:lnTo>
                  <a:pt x="1823" y="2042856"/>
                </a:lnTo>
                <a:lnTo>
                  <a:pt x="6154" y="2080802"/>
                </a:lnTo>
                <a:lnTo>
                  <a:pt x="32174" y="2146165"/>
                </a:lnTo>
                <a:lnTo>
                  <a:pt x="56767" y="2176765"/>
                </a:lnTo>
                <a:lnTo>
                  <a:pt x="87367" y="2201358"/>
                </a:lnTo>
                <a:lnTo>
                  <a:pt x="122975" y="2218945"/>
                </a:lnTo>
                <a:lnTo>
                  <a:pt x="190676" y="2231708"/>
                </a:lnTo>
                <a:lnTo>
                  <a:pt x="238448" y="2233304"/>
                </a:lnTo>
                <a:lnTo>
                  <a:pt x="297687" y="2233531"/>
                </a:lnTo>
                <a:lnTo>
                  <a:pt x="7840240" y="2233531"/>
                </a:lnTo>
                <a:lnTo>
                  <a:pt x="7899479" y="2233304"/>
                </a:lnTo>
                <a:lnTo>
                  <a:pt x="7947250" y="2231708"/>
                </a:lnTo>
                <a:lnTo>
                  <a:pt x="7985193" y="2227378"/>
                </a:lnTo>
                <a:lnTo>
                  <a:pt x="8050558" y="2201358"/>
                </a:lnTo>
                <a:lnTo>
                  <a:pt x="8081160" y="2176765"/>
                </a:lnTo>
                <a:lnTo>
                  <a:pt x="8105754" y="2146165"/>
                </a:lnTo>
                <a:lnTo>
                  <a:pt x="8123342" y="2110557"/>
                </a:lnTo>
                <a:lnTo>
                  <a:pt x="8136104" y="2042856"/>
                </a:lnTo>
                <a:lnTo>
                  <a:pt x="8137700" y="1995083"/>
                </a:lnTo>
                <a:lnTo>
                  <a:pt x="8137928" y="1935845"/>
                </a:lnTo>
                <a:lnTo>
                  <a:pt x="8137928" y="297686"/>
                </a:lnTo>
                <a:lnTo>
                  <a:pt x="8137700" y="238448"/>
                </a:lnTo>
                <a:lnTo>
                  <a:pt x="8136104" y="190675"/>
                </a:lnTo>
                <a:lnTo>
                  <a:pt x="8131774" y="152729"/>
                </a:lnTo>
                <a:lnTo>
                  <a:pt x="8105754" y="87366"/>
                </a:lnTo>
                <a:lnTo>
                  <a:pt x="8081160" y="56766"/>
                </a:lnTo>
                <a:lnTo>
                  <a:pt x="8050558" y="32173"/>
                </a:lnTo>
                <a:lnTo>
                  <a:pt x="8014947" y="14586"/>
                </a:lnTo>
                <a:lnTo>
                  <a:pt x="7947250" y="1823"/>
                </a:lnTo>
                <a:lnTo>
                  <a:pt x="7899479" y="227"/>
                </a:lnTo>
                <a:lnTo>
                  <a:pt x="7840240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7687547" y="6132797"/>
            <a:ext cx="4729480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 spc="50">
                <a:solidFill>
                  <a:srgbClr val="212121"/>
                </a:solidFill>
                <a:latin typeface="Arial"/>
                <a:cs typeface="Arial"/>
              </a:rPr>
              <a:t>How</a:t>
            </a:r>
            <a:r>
              <a:rPr dirty="0" sz="4100" spc="-4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4100">
                <a:solidFill>
                  <a:srgbClr val="212121"/>
                </a:solidFill>
                <a:latin typeface="Arial"/>
                <a:cs typeface="Arial"/>
              </a:rPr>
              <a:t>are</a:t>
            </a:r>
            <a:r>
              <a:rPr dirty="0" sz="4100" spc="-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4100">
                <a:solidFill>
                  <a:srgbClr val="212121"/>
                </a:solidFill>
                <a:latin typeface="Arial"/>
                <a:cs typeface="Arial"/>
              </a:rPr>
              <a:t>you</a:t>
            </a:r>
            <a:r>
              <a:rPr dirty="0" sz="4100" spc="-4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4100" spc="50">
                <a:solidFill>
                  <a:srgbClr val="212121"/>
                </a:solidFill>
                <a:latin typeface="Arial"/>
                <a:cs typeface="Arial"/>
              </a:rPr>
              <a:t>doing?</a:t>
            </a:r>
            <a:endParaRPr sz="41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6" name="object 6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7" name="object 7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32785" y="1947160"/>
            <a:ext cx="5718810" cy="103060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600" b="1">
                <a:solidFill>
                  <a:srgbClr val="000000"/>
                </a:solidFill>
                <a:latin typeface="Arial"/>
                <a:cs typeface="Arial"/>
              </a:rPr>
              <a:t>Key</a:t>
            </a:r>
            <a:r>
              <a:rPr dirty="0" sz="6600" spc="-370" b="1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dirty="0" sz="6600" spc="-120" b="1">
                <a:solidFill>
                  <a:srgbClr val="000000"/>
                </a:solidFill>
                <a:latin typeface="Arial"/>
                <a:cs typeface="Arial"/>
              </a:rPr>
              <a:t>Questions</a:t>
            </a:r>
            <a:endParaRPr sz="6600">
              <a:latin typeface="Arial"/>
              <a:cs typeface="Arial"/>
            </a:endParaRPr>
          </a:p>
        </p:txBody>
      </p:sp>
      <p:sp>
        <p:nvSpPr>
          <p:cNvPr id="3" name="object 3" descr=""/>
          <p:cNvSpPr/>
          <p:nvPr/>
        </p:nvSpPr>
        <p:spPr>
          <a:xfrm>
            <a:off x="7249384" y="3644131"/>
            <a:ext cx="5605780" cy="835660"/>
          </a:xfrm>
          <a:custGeom>
            <a:avLst/>
            <a:gdLst/>
            <a:ahLst/>
            <a:cxnLst/>
            <a:rect l="l" t="t" r="r" b="b"/>
            <a:pathLst>
              <a:path w="5605780" h="835660">
                <a:moveTo>
                  <a:pt x="5400282" y="0"/>
                </a:moveTo>
                <a:lnTo>
                  <a:pt x="205044" y="0"/>
                </a:lnTo>
                <a:lnTo>
                  <a:pt x="164241" y="156"/>
                </a:lnTo>
                <a:lnTo>
                  <a:pt x="105199" y="4238"/>
                </a:lnTo>
                <a:lnTo>
                  <a:pt x="60177" y="22161"/>
                </a:lnTo>
                <a:lnTo>
                  <a:pt x="22161" y="60177"/>
                </a:lnTo>
                <a:lnTo>
                  <a:pt x="4238" y="105198"/>
                </a:lnTo>
                <a:lnTo>
                  <a:pt x="156" y="164240"/>
                </a:lnTo>
                <a:lnTo>
                  <a:pt x="0" y="205044"/>
                </a:lnTo>
                <a:lnTo>
                  <a:pt x="0" y="630390"/>
                </a:lnTo>
                <a:lnTo>
                  <a:pt x="156" y="671192"/>
                </a:lnTo>
                <a:lnTo>
                  <a:pt x="4238" y="730234"/>
                </a:lnTo>
                <a:lnTo>
                  <a:pt x="22161" y="775256"/>
                </a:lnTo>
                <a:lnTo>
                  <a:pt x="60177" y="813272"/>
                </a:lnTo>
                <a:lnTo>
                  <a:pt x="105199" y="831195"/>
                </a:lnTo>
                <a:lnTo>
                  <a:pt x="164241" y="835277"/>
                </a:lnTo>
                <a:lnTo>
                  <a:pt x="205044" y="835434"/>
                </a:lnTo>
                <a:lnTo>
                  <a:pt x="5400282" y="835434"/>
                </a:lnTo>
                <a:lnTo>
                  <a:pt x="5441089" y="835277"/>
                </a:lnTo>
                <a:lnTo>
                  <a:pt x="5500132" y="831195"/>
                </a:lnTo>
                <a:lnTo>
                  <a:pt x="5545153" y="813272"/>
                </a:lnTo>
                <a:lnTo>
                  <a:pt x="5583169" y="775256"/>
                </a:lnTo>
                <a:lnTo>
                  <a:pt x="5601093" y="730234"/>
                </a:lnTo>
                <a:lnTo>
                  <a:pt x="5605176" y="671192"/>
                </a:lnTo>
                <a:lnTo>
                  <a:pt x="5605334" y="630390"/>
                </a:lnTo>
                <a:lnTo>
                  <a:pt x="5605334" y="205044"/>
                </a:lnTo>
                <a:lnTo>
                  <a:pt x="5605176" y="164240"/>
                </a:lnTo>
                <a:lnTo>
                  <a:pt x="5601093" y="105198"/>
                </a:lnTo>
                <a:lnTo>
                  <a:pt x="5583169" y="60177"/>
                </a:lnTo>
                <a:lnTo>
                  <a:pt x="5545153" y="22161"/>
                </a:lnTo>
                <a:lnTo>
                  <a:pt x="5500132" y="4238"/>
                </a:lnTo>
                <a:lnTo>
                  <a:pt x="5441089" y="156"/>
                </a:lnTo>
                <a:lnTo>
                  <a:pt x="5400282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8346129" y="3789269"/>
            <a:ext cx="3412490" cy="4781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How</a:t>
            </a:r>
            <a:r>
              <a:rPr dirty="0" sz="2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are</a:t>
            </a:r>
            <a:r>
              <a:rPr dirty="0" sz="2950" spc="1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</a:t>
            </a:r>
            <a:r>
              <a:rPr dirty="0" sz="2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doing?</a:t>
            </a:r>
            <a:endParaRPr sz="2950">
              <a:latin typeface="Arial"/>
              <a:cs typeface="Arial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6678111" y="3111310"/>
            <a:ext cx="6638925" cy="1890395"/>
          </a:xfrm>
          <a:custGeom>
            <a:avLst/>
            <a:gdLst/>
            <a:ahLst/>
            <a:cxnLst/>
            <a:rect l="l" t="t" r="r" b="b"/>
            <a:pathLst>
              <a:path w="6638925" h="1890395">
                <a:moveTo>
                  <a:pt x="6638410" y="0"/>
                </a:moveTo>
                <a:lnTo>
                  <a:pt x="0" y="0"/>
                </a:lnTo>
                <a:lnTo>
                  <a:pt x="0" y="1890146"/>
                </a:lnTo>
                <a:lnTo>
                  <a:pt x="6638410" y="1890146"/>
                </a:lnTo>
                <a:lnTo>
                  <a:pt x="6638410" y="0"/>
                </a:lnTo>
                <a:close/>
              </a:path>
            </a:pathLst>
          </a:custGeom>
          <a:solidFill>
            <a:srgbClr val="FFFFFF">
              <a:alpha val="4885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2113589" y="5825921"/>
            <a:ext cx="6913880" cy="1710055"/>
          </a:xfrm>
          <a:custGeom>
            <a:avLst/>
            <a:gdLst/>
            <a:ahLst/>
            <a:cxnLst/>
            <a:rect l="l" t="t" r="r" b="b"/>
            <a:pathLst>
              <a:path w="6913880" h="1710054">
                <a:moveTo>
                  <a:pt x="6670846" y="0"/>
                </a:moveTo>
                <a:lnTo>
                  <a:pt x="242789" y="0"/>
                </a:lnTo>
                <a:lnTo>
                  <a:pt x="194475" y="185"/>
                </a:lnTo>
                <a:lnTo>
                  <a:pt x="155512" y="1487"/>
                </a:lnTo>
                <a:lnTo>
                  <a:pt x="100296" y="11898"/>
                </a:lnTo>
                <a:lnTo>
                  <a:pt x="46298" y="46298"/>
                </a:lnTo>
                <a:lnTo>
                  <a:pt x="11898" y="100296"/>
                </a:lnTo>
                <a:lnTo>
                  <a:pt x="1487" y="155512"/>
                </a:lnTo>
                <a:lnTo>
                  <a:pt x="185" y="194476"/>
                </a:lnTo>
                <a:lnTo>
                  <a:pt x="0" y="242790"/>
                </a:lnTo>
                <a:lnTo>
                  <a:pt x="0" y="1467160"/>
                </a:lnTo>
                <a:lnTo>
                  <a:pt x="185" y="1515474"/>
                </a:lnTo>
                <a:lnTo>
                  <a:pt x="1487" y="1554437"/>
                </a:lnTo>
                <a:lnTo>
                  <a:pt x="11898" y="1609653"/>
                </a:lnTo>
                <a:lnTo>
                  <a:pt x="46298" y="1663652"/>
                </a:lnTo>
                <a:lnTo>
                  <a:pt x="100296" y="1698053"/>
                </a:lnTo>
                <a:lnTo>
                  <a:pt x="155512" y="1708462"/>
                </a:lnTo>
                <a:lnTo>
                  <a:pt x="194475" y="1709764"/>
                </a:lnTo>
                <a:lnTo>
                  <a:pt x="242789" y="1709950"/>
                </a:lnTo>
                <a:lnTo>
                  <a:pt x="6670846" y="1709950"/>
                </a:lnTo>
                <a:lnTo>
                  <a:pt x="6719160" y="1709764"/>
                </a:lnTo>
                <a:lnTo>
                  <a:pt x="6758123" y="1708462"/>
                </a:lnTo>
                <a:lnTo>
                  <a:pt x="6813339" y="1698053"/>
                </a:lnTo>
                <a:lnTo>
                  <a:pt x="6867337" y="1663652"/>
                </a:lnTo>
                <a:lnTo>
                  <a:pt x="6901738" y="1609653"/>
                </a:lnTo>
                <a:lnTo>
                  <a:pt x="6912149" y="1554437"/>
                </a:lnTo>
                <a:lnTo>
                  <a:pt x="6913450" y="1515474"/>
                </a:lnTo>
                <a:lnTo>
                  <a:pt x="6913636" y="1467160"/>
                </a:lnTo>
                <a:lnTo>
                  <a:pt x="6913636" y="242790"/>
                </a:lnTo>
                <a:lnTo>
                  <a:pt x="6913450" y="194476"/>
                </a:lnTo>
                <a:lnTo>
                  <a:pt x="6912149" y="155512"/>
                </a:lnTo>
                <a:lnTo>
                  <a:pt x="6901738" y="100296"/>
                </a:lnTo>
                <a:lnTo>
                  <a:pt x="6867337" y="46298"/>
                </a:lnTo>
                <a:lnTo>
                  <a:pt x="6813339" y="11898"/>
                </a:lnTo>
                <a:lnTo>
                  <a:pt x="6758123" y="1487"/>
                </a:lnTo>
                <a:lnTo>
                  <a:pt x="6719160" y="185"/>
                </a:lnTo>
                <a:lnTo>
                  <a:pt x="6670846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 txBox="1"/>
          <p:nvPr/>
        </p:nvSpPr>
        <p:spPr>
          <a:xfrm>
            <a:off x="2401866" y="6090501"/>
            <a:ext cx="6337300" cy="10515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64769" marR="5080" indent="-52705">
              <a:lnSpc>
                <a:spcPct val="114100"/>
              </a:lnSpc>
              <a:spcBef>
                <a:spcPts val="95"/>
              </a:spcBef>
            </a:pPr>
            <a:r>
              <a:rPr dirty="0" sz="2950" spc="90">
                <a:solidFill>
                  <a:srgbClr val="212121"/>
                </a:solidFill>
                <a:latin typeface="Arial"/>
                <a:cs typeface="Arial"/>
              </a:rPr>
              <a:t>Do</a:t>
            </a:r>
            <a:r>
              <a:rPr dirty="0" sz="2950" spc="-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 have</a:t>
            </a:r>
            <a:r>
              <a:rPr dirty="0" sz="2950" spc="-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 daily</a:t>
            </a:r>
            <a:r>
              <a:rPr dirty="0" sz="2950" spc="-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60">
                <a:solidFill>
                  <a:srgbClr val="212121"/>
                </a:solidFill>
                <a:latin typeface="Arial"/>
                <a:cs typeface="Arial"/>
              </a:rPr>
              <a:t>morning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routine?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What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happens</a:t>
            </a:r>
            <a:r>
              <a:rPr dirty="0" sz="2950" spc="2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when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</a:t>
            </a:r>
            <a:r>
              <a:rPr dirty="0" sz="2950" spc="2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95">
                <a:solidFill>
                  <a:srgbClr val="212121"/>
                </a:solidFill>
                <a:latin typeface="Arial"/>
                <a:cs typeface="Arial"/>
              </a:rPr>
              <a:t>don’t</a:t>
            </a:r>
            <a:r>
              <a:rPr dirty="0" sz="2950" spc="2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145">
                <a:solidFill>
                  <a:srgbClr val="212121"/>
                </a:solidFill>
                <a:latin typeface="Arial"/>
                <a:cs typeface="Arial"/>
              </a:rPr>
              <a:t>do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25">
                <a:solidFill>
                  <a:srgbClr val="212121"/>
                </a:solidFill>
                <a:latin typeface="Arial"/>
                <a:cs typeface="Arial"/>
              </a:rPr>
              <a:t>it?</a:t>
            </a:r>
            <a:endParaRPr sz="2950">
              <a:latin typeface="Arial"/>
              <a:cs typeface="Arial"/>
            </a:endParaRPr>
          </a:p>
        </p:txBody>
      </p:sp>
      <p:sp>
        <p:nvSpPr>
          <p:cNvPr id="8" name="object 8" descr=""/>
          <p:cNvSpPr/>
          <p:nvPr/>
        </p:nvSpPr>
        <p:spPr>
          <a:xfrm>
            <a:off x="11076877" y="5825921"/>
            <a:ext cx="6913880" cy="1710055"/>
          </a:xfrm>
          <a:custGeom>
            <a:avLst/>
            <a:gdLst/>
            <a:ahLst/>
            <a:cxnLst/>
            <a:rect l="l" t="t" r="r" b="b"/>
            <a:pathLst>
              <a:path w="6913880" h="1710054">
                <a:moveTo>
                  <a:pt x="6670844" y="0"/>
                </a:moveTo>
                <a:lnTo>
                  <a:pt x="242788" y="0"/>
                </a:lnTo>
                <a:lnTo>
                  <a:pt x="194475" y="185"/>
                </a:lnTo>
                <a:lnTo>
                  <a:pt x="155510" y="1487"/>
                </a:lnTo>
                <a:lnTo>
                  <a:pt x="100290" y="11898"/>
                </a:lnTo>
                <a:lnTo>
                  <a:pt x="46295" y="46298"/>
                </a:lnTo>
                <a:lnTo>
                  <a:pt x="11894" y="100296"/>
                </a:lnTo>
                <a:lnTo>
                  <a:pt x="1486" y="155512"/>
                </a:lnTo>
                <a:lnTo>
                  <a:pt x="185" y="194476"/>
                </a:lnTo>
                <a:lnTo>
                  <a:pt x="0" y="242790"/>
                </a:lnTo>
                <a:lnTo>
                  <a:pt x="0" y="1467160"/>
                </a:lnTo>
                <a:lnTo>
                  <a:pt x="185" y="1515474"/>
                </a:lnTo>
                <a:lnTo>
                  <a:pt x="1486" y="1554437"/>
                </a:lnTo>
                <a:lnTo>
                  <a:pt x="11894" y="1609653"/>
                </a:lnTo>
                <a:lnTo>
                  <a:pt x="46295" y="1663652"/>
                </a:lnTo>
                <a:lnTo>
                  <a:pt x="100290" y="1698053"/>
                </a:lnTo>
                <a:lnTo>
                  <a:pt x="155510" y="1708462"/>
                </a:lnTo>
                <a:lnTo>
                  <a:pt x="194475" y="1709764"/>
                </a:lnTo>
                <a:lnTo>
                  <a:pt x="242788" y="1709950"/>
                </a:lnTo>
                <a:lnTo>
                  <a:pt x="6670844" y="1709950"/>
                </a:lnTo>
                <a:lnTo>
                  <a:pt x="6719157" y="1709764"/>
                </a:lnTo>
                <a:lnTo>
                  <a:pt x="6758120" y="1708462"/>
                </a:lnTo>
                <a:lnTo>
                  <a:pt x="6813331" y="1698053"/>
                </a:lnTo>
                <a:lnTo>
                  <a:pt x="6867335" y="1663652"/>
                </a:lnTo>
                <a:lnTo>
                  <a:pt x="6901737" y="1609653"/>
                </a:lnTo>
                <a:lnTo>
                  <a:pt x="6912145" y="1554437"/>
                </a:lnTo>
                <a:lnTo>
                  <a:pt x="6913446" y="1515474"/>
                </a:lnTo>
                <a:lnTo>
                  <a:pt x="6913632" y="1467160"/>
                </a:lnTo>
                <a:lnTo>
                  <a:pt x="6913632" y="242790"/>
                </a:lnTo>
                <a:lnTo>
                  <a:pt x="6913446" y="194476"/>
                </a:lnTo>
                <a:lnTo>
                  <a:pt x="6912145" y="155512"/>
                </a:lnTo>
                <a:lnTo>
                  <a:pt x="6901737" y="100296"/>
                </a:lnTo>
                <a:lnTo>
                  <a:pt x="6867335" y="46298"/>
                </a:lnTo>
                <a:lnTo>
                  <a:pt x="6813331" y="11898"/>
                </a:lnTo>
                <a:lnTo>
                  <a:pt x="6758120" y="1487"/>
                </a:lnTo>
                <a:lnTo>
                  <a:pt x="6719157" y="185"/>
                </a:lnTo>
                <a:lnTo>
                  <a:pt x="6670844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 txBox="1"/>
          <p:nvPr/>
        </p:nvSpPr>
        <p:spPr>
          <a:xfrm>
            <a:off x="11111652" y="6090501"/>
            <a:ext cx="6844665" cy="10515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53670" marR="5080" indent="-141605">
              <a:lnSpc>
                <a:spcPct val="114100"/>
              </a:lnSpc>
              <a:spcBef>
                <a:spcPts val="95"/>
              </a:spcBef>
            </a:pP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What</a:t>
            </a:r>
            <a:r>
              <a:rPr dirty="0" sz="2950" spc="114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are</a:t>
            </a:r>
            <a:r>
              <a:rPr dirty="0" sz="2950" spc="114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your</a:t>
            </a:r>
            <a:r>
              <a:rPr dirty="0" sz="2950" spc="114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favorite</a:t>
            </a:r>
            <a:r>
              <a:rPr dirty="0" sz="2950" spc="114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parts/moments</a:t>
            </a:r>
            <a:r>
              <a:rPr dirty="0" sz="2950" spc="114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of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your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day?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How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145">
                <a:solidFill>
                  <a:srgbClr val="212121"/>
                </a:solidFill>
                <a:latin typeface="Arial"/>
                <a:cs typeface="Arial"/>
              </a:rPr>
              <a:t>do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they</a:t>
            </a:r>
            <a:r>
              <a:rPr dirty="0" sz="2950" spc="2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make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feel?</a:t>
            </a:r>
            <a:endParaRPr sz="2950">
              <a:latin typeface="Arial"/>
              <a:cs typeface="Arial"/>
            </a:endParaRPr>
          </a:p>
        </p:txBody>
      </p:sp>
      <p:sp>
        <p:nvSpPr>
          <p:cNvPr id="10" name="object 10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11" name="object 11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12" name="object 12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32785" y="1947160"/>
            <a:ext cx="5718810" cy="103060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600" b="1">
                <a:solidFill>
                  <a:srgbClr val="000000"/>
                </a:solidFill>
                <a:latin typeface="Arial"/>
                <a:cs typeface="Arial"/>
              </a:rPr>
              <a:t>Key</a:t>
            </a:r>
            <a:r>
              <a:rPr dirty="0" sz="6600" spc="-370" b="1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dirty="0" sz="6600" spc="-120" b="1">
                <a:solidFill>
                  <a:srgbClr val="000000"/>
                </a:solidFill>
                <a:latin typeface="Arial"/>
                <a:cs typeface="Arial"/>
              </a:rPr>
              <a:t>Questions</a:t>
            </a:r>
            <a:endParaRPr sz="6600">
              <a:latin typeface="Arial"/>
              <a:cs typeface="Arial"/>
            </a:endParaRPr>
          </a:p>
        </p:txBody>
      </p:sp>
      <p:sp>
        <p:nvSpPr>
          <p:cNvPr id="3" name="object 3" descr=""/>
          <p:cNvSpPr/>
          <p:nvPr/>
        </p:nvSpPr>
        <p:spPr>
          <a:xfrm>
            <a:off x="7249384" y="3644131"/>
            <a:ext cx="5605780" cy="835660"/>
          </a:xfrm>
          <a:custGeom>
            <a:avLst/>
            <a:gdLst/>
            <a:ahLst/>
            <a:cxnLst/>
            <a:rect l="l" t="t" r="r" b="b"/>
            <a:pathLst>
              <a:path w="5605780" h="835660">
                <a:moveTo>
                  <a:pt x="5400282" y="0"/>
                </a:moveTo>
                <a:lnTo>
                  <a:pt x="205044" y="0"/>
                </a:lnTo>
                <a:lnTo>
                  <a:pt x="164241" y="156"/>
                </a:lnTo>
                <a:lnTo>
                  <a:pt x="105199" y="4238"/>
                </a:lnTo>
                <a:lnTo>
                  <a:pt x="60177" y="22161"/>
                </a:lnTo>
                <a:lnTo>
                  <a:pt x="22161" y="60177"/>
                </a:lnTo>
                <a:lnTo>
                  <a:pt x="4238" y="105198"/>
                </a:lnTo>
                <a:lnTo>
                  <a:pt x="156" y="164240"/>
                </a:lnTo>
                <a:lnTo>
                  <a:pt x="0" y="205044"/>
                </a:lnTo>
                <a:lnTo>
                  <a:pt x="0" y="630390"/>
                </a:lnTo>
                <a:lnTo>
                  <a:pt x="156" y="671192"/>
                </a:lnTo>
                <a:lnTo>
                  <a:pt x="4238" y="730234"/>
                </a:lnTo>
                <a:lnTo>
                  <a:pt x="22161" y="775256"/>
                </a:lnTo>
                <a:lnTo>
                  <a:pt x="60177" y="813272"/>
                </a:lnTo>
                <a:lnTo>
                  <a:pt x="105199" y="831195"/>
                </a:lnTo>
                <a:lnTo>
                  <a:pt x="164241" y="835277"/>
                </a:lnTo>
                <a:lnTo>
                  <a:pt x="205044" y="835434"/>
                </a:lnTo>
                <a:lnTo>
                  <a:pt x="5400282" y="835434"/>
                </a:lnTo>
                <a:lnTo>
                  <a:pt x="5441089" y="835277"/>
                </a:lnTo>
                <a:lnTo>
                  <a:pt x="5500132" y="831195"/>
                </a:lnTo>
                <a:lnTo>
                  <a:pt x="5545153" y="813272"/>
                </a:lnTo>
                <a:lnTo>
                  <a:pt x="5583169" y="775256"/>
                </a:lnTo>
                <a:lnTo>
                  <a:pt x="5601093" y="730234"/>
                </a:lnTo>
                <a:lnTo>
                  <a:pt x="5605176" y="671192"/>
                </a:lnTo>
                <a:lnTo>
                  <a:pt x="5605334" y="630390"/>
                </a:lnTo>
                <a:lnTo>
                  <a:pt x="5605334" y="205044"/>
                </a:lnTo>
                <a:lnTo>
                  <a:pt x="5605176" y="164240"/>
                </a:lnTo>
                <a:lnTo>
                  <a:pt x="5601093" y="105198"/>
                </a:lnTo>
                <a:lnTo>
                  <a:pt x="5583169" y="60177"/>
                </a:lnTo>
                <a:lnTo>
                  <a:pt x="5545153" y="22161"/>
                </a:lnTo>
                <a:lnTo>
                  <a:pt x="5500132" y="4238"/>
                </a:lnTo>
                <a:lnTo>
                  <a:pt x="5441089" y="156"/>
                </a:lnTo>
                <a:lnTo>
                  <a:pt x="5400282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8346129" y="3789269"/>
            <a:ext cx="3412490" cy="4781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How</a:t>
            </a:r>
            <a:r>
              <a:rPr dirty="0" sz="2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are</a:t>
            </a:r>
            <a:r>
              <a:rPr dirty="0" sz="2950" spc="1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</a:t>
            </a:r>
            <a:r>
              <a:rPr dirty="0" sz="2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doing?</a:t>
            </a:r>
            <a:endParaRPr sz="2950">
              <a:latin typeface="Arial"/>
              <a:cs typeface="Arial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2113589" y="5825921"/>
            <a:ext cx="6913880" cy="1710055"/>
          </a:xfrm>
          <a:custGeom>
            <a:avLst/>
            <a:gdLst/>
            <a:ahLst/>
            <a:cxnLst/>
            <a:rect l="l" t="t" r="r" b="b"/>
            <a:pathLst>
              <a:path w="6913880" h="1710054">
                <a:moveTo>
                  <a:pt x="6670846" y="0"/>
                </a:moveTo>
                <a:lnTo>
                  <a:pt x="242789" y="0"/>
                </a:lnTo>
                <a:lnTo>
                  <a:pt x="194475" y="185"/>
                </a:lnTo>
                <a:lnTo>
                  <a:pt x="155512" y="1487"/>
                </a:lnTo>
                <a:lnTo>
                  <a:pt x="100296" y="11898"/>
                </a:lnTo>
                <a:lnTo>
                  <a:pt x="46298" y="46298"/>
                </a:lnTo>
                <a:lnTo>
                  <a:pt x="11898" y="100296"/>
                </a:lnTo>
                <a:lnTo>
                  <a:pt x="1487" y="155512"/>
                </a:lnTo>
                <a:lnTo>
                  <a:pt x="185" y="194476"/>
                </a:lnTo>
                <a:lnTo>
                  <a:pt x="0" y="242790"/>
                </a:lnTo>
                <a:lnTo>
                  <a:pt x="0" y="1467160"/>
                </a:lnTo>
                <a:lnTo>
                  <a:pt x="185" y="1515474"/>
                </a:lnTo>
                <a:lnTo>
                  <a:pt x="1487" y="1554437"/>
                </a:lnTo>
                <a:lnTo>
                  <a:pt x="11898" y="1609653"/>
                </a:lnTo>
                <a:lnTo>
                  <a:pt x="46298" y="1663652"/>
                </a:lnTo>
                <a:lnTo>
                  <a:pt x="100296" y="1698053"/>
                </a:lnTo>
                <a:lnTo>
                  <a:pt x="155512" y="1708462"/>
                </a:lnTo>
                <a:lnTo>
                  <a:pt x="194475" y="1709764"/>
                </a:lnTo>
                <a:lnTo>
                  <a:pt x="242789" y="1709950"/>
                </a:lnTo>
                <a:lnTo>
                  <a:pt x="6670846" y="1709950"/>
                </a:lnTo>
                <a:lnTo>
                  <a:pt x="6719160" y="1709764"/>
                </a:lnTo>
                <a:lnTo>
                  <a:pt x="6758123" y="1708462"/>
                </a:lnTo>
                <a:lnTo>
                  <a:pt x="6813339" y="1698053"/>
                </a:lnTo>
                <a:lnTo>
                  <a:pt x="6867337" y="1663652"/>
                </a:lnTo>
                <a:lnTo>
                  <a:pt x="6901738" y="1609653"/>
                </a:lnTo>
                <a:lnTo>
                  <a:pt x="6912149" y="1554437"/>
                </a:lnTo>
                <a:lnTo>
                  <a:pt x="6913450" y="1515474"/>
                </a:lnTo>
                <a:lnTo>
                  <a:pt x="6913636" y="1467160"/>
                </a:lnTo>
                <a:lnTo>
                  <a:pt x="6913636" y="242790"/>
                </a:lnTo>
                <a:lnTo>
                  <a:pt x="6913450" y="194476"/>
                </a:lnTo>
                <a:lnTo>
                  <a:pt x="6912149" y="155512"/>
                </a:lnTo>
                <a:lnTo>
                  <a:pt x="6901738" y="100296"/>
                </a:lnTo>
                <a:lnTo>
                  <a:pt x="6867337" y="46298"/>
                </a:lnTo>
                <a:lnTo>
                  <a:pt x="6813339" y="11898"/>
                </a:lnTo>
                <a:lnTo>
                  <a:pt x="6758123" y="1487"/>
                </a:lnTo>
                <a:lnTo>
                  <a:pt x="6719160" y="185"/>
                </a:lnTo>
                <a:lnTo>
                  <a:pt x="6670846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 txBox="1"/>
          <p:nvPr/>
        </p:nvSpPr>
        <p:spPr>
          <a:xfrm>
            <a:off x="2401866" y="6090501"/>
            <a:ext cx="6337300" cy="10515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64769" marR="5080" indent="-52705">
              <a:lnSpc>
                <a:spcPct val="114100"/>
              </a:lnSpc>
              <a:spcBef>
                <a:spcPts val="95"/>
              </a:spcBef>
            </a:pPr>
            <a:r>
              <a:rPr dirty="0" sz="2950" spc="90">
                <a:solidFill>
                  <a:srgbClr val="212121"/>
                </a:solidFill>
                <a:latin typeface="Arial"/>
                <a:cs typeface="Arial"/>
              </a:rPr>
              <a:t>Do</a:t>
            </a:r>
            <a:r>
              <a:rPr dirty="0" sz="2950" spc="-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 have</a:t>
            </a:r>
            <a:r>
              <a:rPr dirty="0" sz="2950" spc="-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 daily</a:t>
            </a:r>
            <a:r>
              <a:rPr dirty="0" sz="2950" spc="-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60">
                <a:solidFill>
                  <a:srgbClr val="212121"/>
                </a:solidFill>
                <a:latin typeface="Arial"/>
                <a:cs typeface="Arial"/>
              </a:rPr>
              <a:t>morning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routine?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What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happens</a:t>
            </a:r>
            <a:r>
              <a:rPr dirty="0" sz="2950" spc="2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when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</a:t>
            </a:r>
            <a:r>
              <a:rPr dirty="0" sz="2950" spc="2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95">
                <a:solidFill>
                  <a:srgbClr val="212121"/>
                </a:solidFill>
                <a:latin typeface="Arial"/>
                <a:cs typeface="Arial"/>
              </a:rPr>
              <a:t>don’t</a:t>
            </a:r>
            <a:r>
              <a:rPr dirty="0" sz="2950" spc="2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145">
                <a:solidFill>
                  <a:srgbClr val="212121"/>
                </a:solidFill>
                <a:latin typeface="Arial"/>
                <a:cs typeface="Arial"/>
              </a:rPr>
              <a:t>do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25">
                <a:solidFill>
                  <a:srgbClr val="212121"/>
                </a:solidFill>
                <a:latin typeface="Arial"/>
                <a:cs typeface="Arial"/>
              </a:rPr>
              <a:t>it?</a:t>
            </a:r>
            <a:endParaRPr sz="2950">
              <a:latin typeface="Arial"/>
              <a:cs typeface="Arial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11076877" y="8813051"/>
            <a:ext cx="6913880" cy="1710055"/>
          </a:xfrm>
          <a:custGeom>
            <a:avLst/>
            <a:gdLst/>
            <a:ahLst/>
            <a:cxnLst/>
            <a:rect l="l" t="t" r="r" b="b"/>
            <a:pathLst>
              <a:path w="6913880" h="1710054">
                <a:moveTo>
                  <a:pt x="6670844" y="0"/>
                </a:moveTo>
                <a:lnTo>
                  <a:pt x="242788" y="0"/>
                </a:lnTo>
                <a:lnTo>
                  <a:pt x="194475" y="185"/>
                </a:lnTo>
                <a:lnTo>
                  <a:pt x="155510" y="1487"/>
                </a:lnTo>
                <a:lnTo>
                  <a:pt x="100290" y="11898"/>
                </a:lnTo>
                <a:lnTo>
                  <a:pt x="46295" y="46298"/>
                </a:lnTo>
                <a:lnTo>
                  <a:pt x="11894" y="100297"/>
                </a:lnTo>
                <a:lnTo>
                  <a:pt x="1486" y="155513"/>
                </a:lnTo>
                <a:lnTo>
                  <a:pt x="185" y="194476"/>
                </a:lnTo>
                <a:lnTo>
                  <a:pt x="0" y="242790"/>
                </a:lnTo>
                <a:lnTo>
                  <a:pt x="0" y="1467160"/>
                </a:lnTo>
                <a:lnTo>
                  <a:pt x="185" y="1515474"/>
                </a:lnTo>
                <a:lnTo>
                  <a:pt x="1486" y="1554437"/>
                </a:lnTo>
                <a:lnTo>
                  <a:pt x="11894" y="1609653"/>
                </a:lnTo>
                <a:lnTo>
                  <a:pt x="46295" y="1663652"/>
                </a:lnTo>
                <a:lnTo>
                  <a:pt x="100290" y="1698053"/>
                </a:lnTo>
                <a:lnTo>
                  <a:pt x="155510" y="1708463"/>
                </a:lnTo>
                <a:lnTo>
                  <a:pt x="194475" y="1709765"/>
                </a:lnTo>
                <a:lnTo>
                  <a:pt x="242788" y="1709951"/>
                </a:lnTo>
                <a:lnTo>
                  <a:pt x="6670844" y="1709951"/>
                </a:lnTo>
                <a:lnTo>
                  <a:pt x="6719157" y="1709765"/>
                </a:lnTo>
                <a:lnTo>
                  <a:pt x="6758120" y="1708463"/>
                </a:lnTo>
                <a:lnTo>
                  <a:pt x="6813331" y="1698053"/>
                </a:lnTo>
                <a:lnTo>
                  <a:pt x="6867335" y="1663652"/>
                </a:lnTo>
                <a:lnTo>
                  <a:pt x="6901737" y="1609653"/>
                </a:lnTo>
                <a:lnTo>
                  <a:pt x="6912145" y="1554437"/>
                </a:lnTo>
                <a:lnTo>
                  <a:pt x="6913446" y="1515474"/>
                </a:lnTo>
                <a:lnTo>
                  <a:pt x="6913632" y="1467160"/>
                </a:lnTo>
                <a:lnTo>
                  <a:pt x="6913632" y="242790"/>
                </a:lnTo>
                <a:lnTo>
                  <a:pt x="6913446" y="194476"/>
                </a:lnTo>
                <a:lnTo>
                  <a:pt x="6912145" y="155513"/>
                </a:lnTo>
                <a:lnTo>
                  <a:pt x="6901737" y="100297"/>
                </a:lnTo>
                <a:lnTo>
                  <a:pt x="6867335" y="46298"/>
                </a:lnTo>
                <a:lnTo>
                  <a:pt x="6813331" y="11898"/>
                </a:lnTo>
                <a:lnTo>
                  <a:pt x="6758120" y="1487"/>
                </a:lnTo>
                <a:lnTo>
                  <a:pt x="6719157" y="185"/>
                </a:lnTo>
                <a:lnTo>
                  <a:pt x="6670844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 txBox="1"/>
          <p:nvPr/>
        </p:nvSpPr>
        <p:spPr>
          <a:xfrm>
            <a:off x="11225680" y="9077632"/>
            <a:ext cx="6616065" cy="10515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335" marR="5080" indent="-1270">
              <a:lnSpc>
                <a:spcPct val="114100"/>
              </a:lnSpc>
              <a:spcBef>
                <a:spcPts val="95"/>
              </a:spcBef>
            </a:pP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Are</a:t>
            </a:r>
            <a:r>
              <a:rPr dirty="0" sz="2950" spc="-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there</a:t>
            </a:r>
            <a:r>
              <a:rPr dirty="0" sz="2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any</a:t>
            </a:r>
            <a:r>
              <a:rPr dirty="0" sz="2950" spc="-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techniques you use </a:t>
            </a:r>
            <a:r>
              <a:rPr dirty="0" sz="2950" spc="135">
                <a:solidFill>
                  <a:srgbClr val="212121"/>
                </a:solidFill>
                <a:latin typeface="Arial"/>
                <a:cs typeface="Arial"/>
              </a:rPr>
              <a:t>to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25">
                <a:solidFill>
                  <a:srgbClr val="212121"/>
                </a:solidFill>
                <a:latin typeface="Arial"/>
                <a:cs typeface="Arial"/>
              </a:rPr>
              <a:t>try </a:t>
            </a:r>
            <a:r>
              <a:rPr dirty="0" sz="2950" spc="135">
                <a:solidFill>
                  <a:srgbClr val="212121"/>
                </a:solidFill>
                <a:latin typeface="Arial"/>
                <a:cs typeface="Arial"/>
              </a:rPr>
              <a:t>to</a:t>
            </a:r>
            <a:r>
              <a:rPr dirty="0" sz="2950" spc="2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lower</a:t>
            </a:r>
            <a:r>
              <a:rPr dirty="0" sz="2950" spc="3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your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65">
                <a:solidFill>
                  <a:srgbClr val="212121"/>
                </a:solidFill>
                <a:latin typeface="Arial"/>
                <a:cs typeface="Arial"/>
              </a:rPr>
              <a:t>stress,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what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are</a:t>
            </a:r>
            <a:r>
              <a:rPr dirty="0" sz="2950" spc="3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they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like?</a:t>
            </a:r>
            <a:endParaRPr sz="2950">
              <a:latin typeface="Arial"/>
              <a:cs typeface="Arial"/>
            </a:endParaRPr>
          </a:p>
        </p:txBody>
      </p:sp>
      <p:sp>
        <p:nvSpPr>
          <p:cNvPr id="9" name="object 9" descr=""/>
          <p:cNvSpPr/>
          <p:nvPr/>
        </p:nvSpPr>
        <p:spPr>
          <a:xfrm>
            <a:off x="2113589" y="8813051"/>
            <a:ext cx="6913880" cy="1710055"/>
          </a:xfrm>
          <a:custGeom>
            <a:avLst/>
            <a:gdLst/>
            <a:ahLst/>
            <a:cxnLst/>
            <a:rect l="l" t="t" r="r" b="b"/>
            <a:pathLst>
              <a:path w="6913880" h="1710054">
                <a:moveTo>
                  <a:pt x="6670846" y="0"/>
                </a:moveTo>
                <a:lnTo>
                  <a:pt x="242789" y="0"/>
                </a:lnTo>
                <a:lnTo>
                  <a:pt x="194475" y="185"/>
                </a:lnTo>
                <a:lnTo>
                  <a:pt x="155512" y="1487"/>
                </a:lnTo>
                <a:lnTo>
                  <a:pt x="100296" y="11898"/>
                </a:lnTo>
                <a:lnTo>
                  <a:pt x="46298" y="46298"/>
                </a:lnTo>
                <a:lnTo>
                  <a:pt x="11898" y="100297"/>
                </a:lnTo>
                <a:lnTo>
                  <a:pt x="1487" y="155513"/>
                </a:lnTo>
                <a:lnTo>
                  <a:pt x="185" y="194476"/>
                </a:lnTo>
                <a:lnTo>
                  <a:pt x="0" y="242790"/>
                </a:lnTo>
                <a:lnTo>
                  <a:pt x="0" y="1467160"/>
                </a:lnTo>
                <a:lnTo>
                  <a:pt x="185" y="1515474"/>
                </a:lnTo>
                <a:lnTo>
                  <a:pt x="1487" y="1554437"/>
                </a:lnTo>
                <a:lnTo>
                  <a:pt x="11898" y="1609653"/>
                </a:lnTo>
                <a:lnTo>
                  <a:pt x="46298" y="1663652"/>
                </a:lnTo>
                <a:lnTo>
                  <a:pt x="100296" y="1698053"/>
                </a:lnTo>
                <a:lnTo>
                  <a:pt x="155512" y="1708463"/>
                </a:lnTo>
                <a:lnTo>
                  <a:pt x="194475" y="1709765"/>
                </a:lnTo>
                <a:lnTo>
                  <a:pt x="242789" y="1709951"/>
                </a:lnTo>
                <a:lnTo>
                  <a:pt x="6670846" y="1709951"/>
                </a:lnTo>
                <a:lnTo>
                  <a:pt x="6719160" y="1709765"/>
                </a:lnTo>
                <a:lnTo>
                  <a:pt x="6758123" y="1708463"/>
                </a:lnTo>
                <a:lnTo>
                  <a:pt x="6813339" y="1698053"/>
                </a:lnTo>
                <a:lnTo>
                  <a:pt x="6867337" y="1663652"/>
                </a:lnTo>
                <a:lnTo>
                  <a:pt x="6901738" y="1609653"/>
                </a:lnTo>
                <a:lnTo>
                  <a:pt x="6912149" y="1554437"/>
                </a:lnTo>
                <a:lnTo>
                  <a:pt x="6913450" y="1515474"/>
                </a:lnTo>
                <a:lnTo>
                  <a:pt x="6913636" y="1467160"/>
                </a:lnTo>
                <a:lnTo>
                  <a:pt x="6913636" y="242790"/>
                </a:lnTo>
                <a:lnTo>
                  <a:pt x="6913450" y="194476"/>
                </a:lnTo>
                <a:lnTo>
                  <a:pt x="6912149" y="155513"/>
                </a:lnTo>
                <a:lnTo>
                  <a:pt x="6901738" y="100297"/>
                </a:lnTo>
                <a:lnTo>
                  <a:pt x="6867337" y="46298"/>
                </a:lnTo>
                <a:lnTo>
                  <a:pt x="6813339" y="11898"/>
                </a:lnTo>
                <a:lnTo>
                  <a:pt x="6758123" y="1487"/>
                </a:lnTo>
                <a:lnTo>
                  <a:pt x="6719160" y="185"/>
                </a:lnTo>
                <a:lnTo>
                  <a:pt x="6670846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 txBox="1"/>
          <p:nvPr/>
        </p:nvSpPr>
        <p:spPr>
          <a:xfrm>
            <a:off x="2454451" y="9077632"/>
            <a:ext cx="6232525" cy="10515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049020" marR="5080" indent="-1036955">
              <a:lnSpc>
                <a:spcPct val="114100"/>
              </a:lnSpc>
              <a:spcBef>
                <a:spcPts val="95"/>
              </a:spcBef>
            </a:pPr>
            <a:r>
              <a:rPr dirty="0" sz="2950" spc="90">
                <a:solidFill>
                  <a:srgbClr val="212121"/>
                </a:solidFill>
                <a:latin typeface="Arial"/>
                <a:cs typeface="Arial"/>
              </a:rPr>
              <a:t>Do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typically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feel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any</a:t>
            </a:r>
            <a:r>
              <a:rPr dirty="0" sz="2950" spc="2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95">
                <a:solidFill>
                  <a:srgbClr val="212121"/>
                </a:solidFill>
                <a:latin typeface="Arial"/>
                <a:cs typeface="Arial"/>
              </a:rPr>
              <a:t>stress?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25">
                <a:solidFill>
                  <a:srgbClr val="212121"/>
                </a:solidFill>
                <a:latin typeface="Arial"/>
                <a:cs typeface="Arial"/>
              </a:rPr>
              <a:t>How </a:t>
            </a:r>
            <a:r>
              <a:rPr dirty="0" sz="2950" spc="75">
                <a:solidFill>
                  <a:srgbClr val="212121"/>
                </a:solidFill>
                <a:latin typeface="Arial"/>
                <a:cs typeface="Arial"/>
              </a:rPr>
              <a:t>would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50">
                <a:solidFill>
                  <a:srgbClr val="212121"/>
                </a:solidFill>
                <a:latin typeface="Arial"/>
                <a:cs typeface="Arial"/>
              </a:rPr>
              <a:t>define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stress?</a:t>
            </a:r>
            <a:endParaRPr sz="2950">
              <a:latin typeface="Arial"/>
              <a:cs typeface="Arial"/>
            </a:endParaRPr>
          </a:p>
        </p:txBody>
      </p:sp>
      <p:sp>
        <p:nvSpPr>
          <p:cNvPr id="11" name="object 11" descr=""/>
          <p:cNvSpPr/>
          <p:nvPr/>
        </p:nvSpPr>
        <p:spPr>
          <a:xfrm>
            <a:off x="11076877" y="5825921"/>
            <a:ext cx="6913880" cy="1710055"/>
          </a:xfrm>
          <a:custGeom>
            <a:avLst/>
            <a:gdLst/>
            <a:ahLst/>
            <a:cxnLst/>
            <a:rect l="l" t="t" r="r" b="b"/>
            <a:pathLst>
              <a:path w="6913880" h="1710054">
                <a:moveTo>
                  <a:pt x="6670844" y="0"/>
                </a:moveTo>
                <a:lnTo>
                  <a:pt x="242788" y="0"/>
                </a:lnTo>
                <a:lnTo>
                  <a:pt x="194475" y="185"/>
                </a:lnTo>
                <a:lnTo>
                  <a:pt x="155510" y="1487"/>
                </a:lnTo>
                <a:lnTo>
                  <a:pt x="100290" y="11898"/>
                </a:lnTo>
                <a:lnTo>
                  <a:pt x="46295" y="46298"/>
                </a:lnTo>
                <a:lnTo>
                  <a:pt x="11894" y="100296"/>
                </a:lnTo>
                <a:lnTo>
                  <a:pt x="1486" y="155512"/>
                </a:lnTo>
                <a:lnTo>
                  <a:pt x="185" y="194476"/>
                </a:lnTo>
                <a:lnTo>
                  <a:pt x="0" y="242790"/>
                </a:lnTo>
                <a:lnTo>
                  <a:pt x="0" y="1467160"/>
                </a:lnTo>
                <a:lnTo>
                  <a:pt x="185" y="1515474"/>
                </a:lnTo>
                <a:lnTo>
                  <a:pt x="1486" y="1554437"/>
                </a:lnTo>
                <a:lnTo>
                  <a:pt x="11894" y="1609653"/>
                </a:lnTo>
                <a:lnTo>
                  <a:pt x="46295" y="1663652"/>
                </a:lnTo>
                <a:lnTo>
                  <a:pt x="100290" y="1698053"/>
                </a:lnTo>
                <a:lnTo>
                  <a:pt x="155510" y="1708462"/>
                </a:lnTo>
                <a:lnTo>
                  <a:pt x="194475" y="1709764"/>
                </a:lnTo>
                <a:lnTo>
                  <a:pt x="242788" y="1709950"/>
                </a:lnTo>
                <a:lnTo>
                  <a:pt x="6670844" y="1709950"/>
                </a:lnTo>
                <a:lnTo>
                  <a:pt x="6719157" y="1709764"/>
                </a:lnTo>
                <a:lnTo>
                  <a:pt x="6758120" y="1708462"/>
                </a:lnTo>
                <a:lnTo>
                  <a:pt x="6813331" y="1698053"/>
                </a:lnTo>
                <a:lnTo>
                  <a:pt x="6867335" y="1663652"/>
                </a:lnTo>
                <a:lnTo>
                  <a:pt x="6901737" y="1609653"/>
                </a:lnTo>
                <a:lnTo>
                  <a:pt x="6912145" y="1554437"/>
                </a:lnTo>
                <a:lnTo>
                  <a:pt x="6913446" y="1515474"/>
                </a:lnTo>
                <a:lnTo>
                  <a:pt x="6913632" y="1467160"/>
                </a:lnTo>
                <a:lnTo>
                  <a:pt x="6913632" y="242790"/>
                </a:lnTo>
                <a:lnTo>
                  <a:pt x="6913446" y="194476"/>
                </a:lnTo>
                <a:lnTo>
                  <a:pt x="6912145" y="155512"/>
                </a:lnTo>
                <a:lnTo>
                  <a:pt x="6901737" y="100296"/>
                </a:lnTo>
                <a:lnTo>
                  <a:pt x="6867335" y="46298"/>
                </a:lnTo>
                <a:lnTo>
                  <a:pt x="6813331" y="11898"/>
                </a:lnTo>
                <a:lnTo>
                  <a:pt x="6758120" y="1487"/>
                </a:lnTo>
                <a:lnTo>
                  <a:pt x="6719157" y="185"/>
                </a:lnTo>
                <a:lnTo>
                  <a:pt x="6670844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 txBox="1"/>
          <p:nvPr/>
        </p:nvSpPr>
        <p:spPr>
          <a:xfrm>
            <a:off x="11111652" y="6090501"/>
            <a:ext cx="6844665" cy="10515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53670" marR="5080" indent="-141605">
              <a:lnSpc>
                <a:spcPct val="114100"/>
              </a:lnSpc>
              <a:spcBef>
                <a:spcPts val="95"/>
              </a:spcBef>
            </a:pP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What</a:t>
            </a:r>
            <a:r>
              <a:rPr dirty="0" sz="2950" spc="114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are</a:t>
            </a:r>
            <a:r>
              <a:rPr dirty="0" sz="2950" spc="114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your</a:t>
            </a:r>
            <a:r>
              <a:rPr dirty="0" sz="2950" spc="114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favorite</a:t>
            </a:r>
            <a:r>
              <a:rPr dirty="0" sz="2950" spc="114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parts/moments</a:t>
            </a:r>
            <a:r>
              <a:rPr dirty="0" sz="2950" spc="114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of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your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day?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How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145">
                <a:solidFill>
                  <a:srgbClr val="212121"/>
                </a:solidFill>
                <a:latin typeface="Arial"/>
                <a:cs typeface="Arial"/>
              </a:rPr>
              <a:t>do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they</a:t>
            </a:r>
            <a:r>
              <a:rPr dirty="0" sz="2950" spc="2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make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you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feel?</a:t>
            </a:r>
            <a:endParaRPr sz="2950">
              <a:latin typeface="Arial"/>
              <a:cs typeface="Arial"/>
            </a:endParaRPr>
          </a:p>
        </p:txBody>
      </p:sp>
      <p:sp>
        <p:nvSpPr>
          <p:cNvPr id="13" name="object 13" descr=""/>
          <p:cNvSpPr/>
          <p:nvPr/>
        </p:nvSpPr>
        <p:spPr>
          <a:xfrm>
            <a:off x="6678111" y="3111310"/>
            <a:ext cx="6638925" cy="1890395"/>
          </a:xfrm>
          <a:custGeom>
            <a:avLst/>
            <a:gdLst/>
            <a:ahLst/>
            <a:cxnLst/>
            <a:rect l="l" t="t" r="r" b="b"/>
            <a:pathLst>
              <a:path w="6638925" h="1890395">
                <a:moveTo>
                  <a:pt x="6638410" y="0"/>
                </a:moveTo>
                <a:lnTo>
                  <a:pt x="0" y="0"/>
                </a:lnTo>
                <a:lnTo>
                  <a:pt x="0" y="1890146"/>
                </a:lnTo>
                <a:lnTo>
                  <a:pt x="6638410" y="1890146"/>
                </a:lnTo>
                <a:lnTo>
                  <a:pt x="6638410" y="0"/>
                </a:lnTo>
                <a:close/>
              </a:path>
            </a:pathLst>
          </a:custGeom>
          <a:solidFill>
            <a:srgbClr val="FFFFFF">
              <a:alpha val="4885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/>
          <p:nvPr/>
        </p:nvSpPr>
        <p:spPr>
          <a:xfrm>
            <a:off x="2009270" y="5701234"/>
            <a:ext cx="16480790" cy="1890395"/>
          </a:xfrm>
          <a:custGeom>
            <a:avLst/>
            <a:gdLst/>
            <a:ahLst/>
            <a:cxnLst/>
            <a:rect l="l" t="t" r="r" b="b"/>
            <a:pathLst>
              <a:path w="16480790" h="1890395">
                <a:moveTo>
                  <a:pt x="16480304" y="0"/>
                </a:moveTo>
                <a:lnTo>
                  <a:pt x="0" y="0"/>
                </a:lnTo>
                <a:lnTo>
                  <a:pt x="0" y="1890146"/>
                </a:lnTo>
                <a:lnTo>
                  <a:pt x="16480304" y="1890146"/>
                </a:lnTo>
                <a:lnTo>
                  <a:pt x="16480304" y="0"/>
                </a:lnTo>
                <a:close/>
              </a:path>
            </a:pathLst>
          </a:custGeom>
          <a:solidFill>
            <a:srgbClr val="FFFFFF">
              <a:alpha val="4885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16" name="object 16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17" name="object 17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Key</a:t>
            </a:r>
            <a:r>
              <a:rPr dirty="0" spc="-10"/>
              <a:t> </a:t>
            </a:r>
            <a:r>
              <a:rPr dirty="0"/>
              <a:t>Quotes</a:t>
            </a:r>
            <a:r>
              <a:rPr dirty="0" spc="-10"/>
              <a:t> </a:t>
            </a:r>
            <a:r>
              <a:rPr dirty="0"/>
              <a:t>and</a:t>
            </a:r>
            <a:r>
              <a:rPr dirty="0" spc="-5"/>
              <a:t> </a:t>
            </a:r>
            <a:r>
              <a:rPr dirty="0" spc="-10"/>
              <a:t>Surprises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1632" y="2039361"/>
            <a:ext cx="7843818" cy="1874288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1632" y="4690834"/>
            <a:ext cx="7843818" cy="1361215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1518264" y="2131623"/>
            <a:ext cx="7491095" cy="37033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209550" marR="201930">
              <a:lnSpc>
                <a:spcPct val="114100"/>
              </a:lnSpc>
              <a:spcBef>
                <a:spcPts val="95"/>
              </a:spcBef>
            </a:pPr>
            <a:r>
              <a:rPr dirty="0" sz="2950" spc="210">
                <a:latin typeface="Arial"/>
                <a:cs typeface="Arial"/>
              </a:rPr>
              <a:t>“My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parents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expect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me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80">
                <a:latin typeface="Arial"/>
                <a:cs typeface="Arial"/>
              </a:rPr>
              <a:t>be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80">
                <a:latin typeface="Arial"/>
                <a:cs typeface="Arial"/>
              </a:rPr>
              <a:t>doctor</a:t>
            </a:r>
            <a:r>
              <a:rPr dirty="0" sz="2950" spc="25">
                <a:latin typeface="Arial"/>
                <a:cs typeface="Arial"/>
              </a:rPr>
              <a:t> or </a:t>
            </a:r>
            <a:r>
              <a:rPr dirty="0" sz="2950">
                <a:latin typeface="Arial"/>
                <a:cs typeface="Arial"/>
              </a:rPr>
              <a:t>lawyer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 spc="105">
                <a:latin typeface="Arial"/>
                <a:cs typeface="Arial"/>
              </a:rPr>
              <a:t>but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what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if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that’s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95">
                <a:latin typeface="Arial"/>
                <a:cs typeface="Arial"/>
              </a:rPr>
              <a:t>not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what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want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 spc="65">
                <a:latin typeface="Arial"/>
                <a:cs typeface="Arial"/>
              </a:rPr>
              <a:t>to </a:t>
            </a:r>
            <a:r>
              <a:rPr dirty="0" sz="2950" spc="125">
                <a:latin typeface="Arial"/>
                <a:cs typeface="Arial"/>
              </a:rPr>
              <a:t>do?”</a:t>
            </a: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975"/>
              </a:spcBef>
            </a:pPr>
            <a:endParaRPr sz="2950">
              <a:latin typeface="Arial"/>
              <a:cs typeface="Arial"/>
            </a:endParaRPr>
          </a:p>
          <a:p>
            <a:pPr algn="ctr" marL="12700" marR="5080">
              <a:lnSpc>
                <a:spcPct val="114100"/>
              </a:lnSpc>
            </a:pPr>
            <a:r>
              <a:rPr dirty="0" sz="2950" spc="210">
                <a:latin typeface="Arial"/>
                <a:cs typeface="Arial"/>
              </a:rPr>
              <a:t>“My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father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-140">
                <a:latin typeface="Arial"/>
                <a:cs typeface="Arial"/>
              </a:rPr>
              <a:t>says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105">
                <a:latin typeface="Arial"/>
                <a:cs typeface="Arial"/>
              </a:rPr>
              <a:t>put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8</a:t>
            </a:r>
            <a:r>
              <a:rPr dirty="0" sz="2950" spc="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pounds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stuff</a:t>
            </a:r>
            <a:r>
              <a:rPr dirty="0" sz="2950" spc="30">
                <a:latin typeface="Arial"/>
                <a:cs typeface="Arial"/>
              </a:rPr>
              <a:t> </a:t>
            </a:r>
            <a:r>
              <a:rPr dirty="0" sz="2950" spc="80">
                <a:latin typeface="Arial"/>
                <a:cs typeface="Arial"/>
              </a:rPr>
              <a:t>into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-50">
                <a:latin typeface="Arial"/>
                <a:cs typeface="Arial"/>
              </a:rPr>
              <a:t>a </a:t>
            </a:r>
            <a:r>
              <a:rPr dirty="0" sz="2950">
                <a:latin typeface="Arial"/>
                <a:cs typeface="Arial"/>
              </a:rPr>
              <a:t>5</a:t>
            </a:r>
            <a:r>
              <a:rPr dirty="0" sz="2950" spc="10">
                <a:latin typeface="Arial"/>
                <a:cs typeface="Arial"/>
              </a:rPr>
              <a:t> </a:t>
            </a:r>
            <a:r>
              <a:rPr dirty="0" sz="2950" spc="95">
                <a:latin typeface="Arial"/>
                <a:cs typeface="Arial"/>
              </a:rPr>
              <a:t>pound</a:t>
            </a:r>
            <a:r>
              <a:rPr dirty="0" sz="2950" spc="15">
                <a:latin typeface="Arial"/>
                <a:cs typeface="Arial"/>
              </a:rPr>
              <a:t> </a:t>
            </a:r>
            <a:r>
              <a:rPr dirty="0" sz="2950" spc="140">
                <a:latin typeface="Arial"/>
                <a:cs typeface="Arial"/>
              </a:rPr>
              <a:t>bag.”</a:t>
            </a:r>
            <a:endParaRPr sz="2950">
              <a:latin typeface="Arial"/>
              <a:cs typeface="Arial"/>
            </a:endParaRPr>
          </a:p>
        </p:txBody>
      </p:sp>
      <p:pic>
        <p:nvPicPr>
          <p:cNvPr id="6" name="object 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1632" y="6914527"/>
            <a:ext cx="7843818" cy="1874288"/>
          </a:xfrm>
          <a:prstGeom prst="rect">
            <a:avLst/>
          </a:prstGeom>
        </p:spPr>
      </p:pic>
      <p:sp>
        <p:nvSpPr>
          <p:cNvPr id="7" name="object 7" descr=""/>
          <p:cNvSpPr txBox="1"/>
          <p:nvPr/>
        </p:nvSpPr>
        <p:spPr>
          <a:xfrm>
            <a:off x="1498474" y="7006789"/>
            <a:ext cx="7530465" cy="15646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12700" marR="5080">
              <a:lnSpc>
                <a:spcPct val="114100"/>
              </a:lnSpc>
              <a:spcBef>
                <a:spcPts val="95"/>
              </a:spcBef>
            </a:pPr>
            <a:r>
              <a:rPr dirty="0" sz="2950" spc="100">
                <a:latin typeface="Arial"/>
                <a:cs typeface="Arial"/>
              </a:rPr>
              <a:t>“Active</a:t>
            </a:r>
            <a:r>
              <a:rPr dirty="0" sz="2950" spc="10">
                <a:latin typeface="Arial"/>
                <a:cs typeface="Arial"/>
              </a:rPr>
              <a:t> </a:t>
            </a:r>
            <a:r>
              <a:rPr dirty="0" sz="2950" spc="-70">
                <a:latin typeface="Arial"/>
                <a:cs typeface="Arial"/>
              </a:rPr>
              <a:t>stress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is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more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obvious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and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apparent. </a:t>
            </a:r>
            <a:r>
              <a:rPr dirty="0" sz="2950" spc="-105">
                <a:latin typeface="Arial"/>
                <a:cs typeface="Arial"/>
              </a:rPr>
              <a:t>Passive</a:t>
            </a:r>
            <a:r>
              <a:rPr dirty="0" sz="2950" spc="-80">
                <a:latin typeface="Arial"/>
                <a:cs typeface="Arial"/>
              </a:rPr>
              <a:t> </a:t>
            </a:r>
            <a:r>
              <a:rPr dirty="0" sz="2950" spc="-70">
                <a:latin typeface="Arial"/>
                <a:cs typeface="Arial"/>
              </a:rPr>
              <a:t>stress</a:t>
            </a:r>
            <a:r>
              <a:rPr dirty="0" sz="2950" spc="-80">
                <a:latin typeface="Arial"/>
                <a:cs typeface="Arial"/>
              </a:rPr>
              <a:t> </a:t>
            </a:r>
            <a:r>
              <a:rPr dirty="0" sz="2950" spc="-20">
                <a:latin typeface="Arial"/>
                <a:cs typeface="Arial"/>
              </a:rPr>
              <a:t>accumulates</a:t>
            </a:r>
            <a:r>
              <a:rPr dirty="0" sz="2950" spc="-7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and</a:t>
            </a:r>
            <a:r>
              <a:rPr dirty="0" sz="2950" spc="-8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is</a:t>
            </a:r>
            <a:r>
              <a:rPr dirty="0" sz="2950" spc="-7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something </a:t>
            </a:r>
            <a:r>
              <a:rPr dirty="0" sz="2950">
                <a:latin typeface="Arial"/>
                <a:cs typeface="Arial"/>
              </a:rPr>
              <a:t>you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need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105">
                <a:latin typeface="Arial"/>
                <a:cs typeface="Arial"/>
              </a:rPr>
              <a:t>get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75">
                <a:latin typeface="Arial"/>
                <a:cs typeface="Arial"/>
              </a:rPr>
              <a:t>rid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with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breaks.”</a:t>
            </a:r>
            <a:endParaRPr sz="2950">
              <a:latin typeface="Arial"/>
              <a:cs typeface="Arial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873250" y="2552435"/>
            <a:ext cx="7843818" cy="848141"/>
          </a:xfrm>
          <a:prstGeom prst="rect">
            <a:avLst/>
          </a:prstGeom>
        </p:spPr>
      </p:pic>
      <p:sp>
        <p:nvSpPr>
          <p:cNvPr id="9" name="object 9" descr=""/>
          <p:cNvSpPr txBox="1"/>
          <p:nvPr/>
        </p:nvSpPr>
        <p:spPr>
          <a:xfrm>
            <a:off x="11732534" y="2705427"/>
            <a:ext cx="6125845" cy="4781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950" spc="80">
                <a:latin typeface="Arial"/>
                <a:cs typeface="Arial"/>
              </a:rPr>
              <a:t>“Water</a:t>
            </a:r>
            <a:r>
              <a:rPr dirty="0" sz="2950" spc="-1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is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the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building</a:t>
            </a:r>
            <a:r>
              <a:rPr dirty="0" sz="2950" spc="-1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blocks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 spc="130">
                <a:latin typeface="Arial"/>
                <a:cs typeface="Arial"/>
              </a:rPr>
              <a:t>life”</a:t>
            </a:r>
            <a:endParaRPr sz="2950">
              <a:latin typeface="Arial"/>
              <a:cs typeface="Arial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873250" y="4690834"/>
            <a:ext cx="7843818" cy="1361215"/>
          </a:xfrm>
          <a:prstGeom prst="rect">
            <a:avLst/>
          </a:prstGeom>
        </p:spPr>
      </p:pic>
      <p:sp>
        <p:nvSpPr>
          <p:cNvPr id="11" name="object 11" descr=""/>
          <p:cNvSpPr txBox="1"/>
          <p:nvPr/>
        </p:nvSpPr>
        <p:spPr>
          <a:xfrm>
            <a:off x="11048555" y="4783095"/>
            <a:ext cx="7493634" cy="1051560"/>
          </a:xfrm>
          <a:prstGeom prst="rect">
            <a:avLst/>
          </a:prstGeom>
        </p:spPr>
        <p:txBody>
          <a:bodyPr wrap="square" lIns="0" tIns="7556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595"/>
              </a:spcBef>
            </a:pPr>
            <a:r>
              <a:rPr dirty="0" sz="2950" spc="250">
                <a:latin typeface="Arial"/>
                <a:cs typeface="Arial"/>
              </a:rPr>
              <a:t>“I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am</a:t>
            </a:r>
            <a:r>
              <a:rPr dirty="0" sz="2950" spc="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very</a:t>
            </a:r>
            <a:r>
              <a:rPr dirty="0" sz="2950" spc="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in-tune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with</a:t>
            </a:r>
            <a:r>
              <a:rPr dirty="0" sz="2950" spc="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my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bodily</a:t>
            </a:r>
            <a:r>
              <a:rPr dirty="0" sz="2950" spc="3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signals.</a:t>
            </a:r>
            <a:endParaRPr sz="2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500"/>
              </a:spcBef>
            </a:pPr>
            <a:r>
              <a:rPr dirty="0" sz="2950">
                <a:latin typeface="Arial"/>
                <a:cs typeface="Arial"/>
              </a:rPr>
              <a:t>When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my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chest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-20">
                <a:latin typeface="Arial"/>
                <a:cs typeface="Arial"/>
              </a:rPr>
              <a:t>tenses,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know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I’m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stressed.”</a:t>
            </a:r>
            <a:endParaRPr sz="2950">
              <a:latin typeface="Arial"/>
              <a:cs typeface="Arial"/>
            </a:endParaRPr>
          </a:p>
        </p:txBody>
      </p:sp>
      <p:pic>
        <p:nvPicPr>
          <p:cNvPr id="12" name="object 12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873250" y="7342306"/>
            <a:ext cx="7843818" cy="848141"/>
          </a:xfrm>
          <a:prstGeom prst="rect">
            <a:avLst/>
          </a:prstGeom>
        </p:spPr>
      </p:pic>
      <p:sp>
        <p:nvSpPr>
          <p:cNvPr id="13" name="object 13" descr=""/>
          <p:cNvSpPr txBox="1"/>
          <p:nvPr/>
        </p:nvSpPr>
        <p:spPr>
          <a:xfrm>
            <a:off x="12046346" y="7495299"/>
            <a:ext cx="5497830" cy="4781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950" spc="100">
                <a:latin typeface="Arial"/>
                <a:cs typeface="Arial"/>
              </a:rPr>
              <a:t>“Life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is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marathon,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 spc="95">
                <a:latin typeface="Arial"/>
                <a:cs typeface="Arial"/>
              </a:rPr>
              <a:t>not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 spc="95">
                <a:latin typeface="Arial"/>
                <a:cs typeface="Arial"/>
              </a:rPr>
              <a:t>sprint”</a:t>
            </a:r>
            <a:endParaRPr sz="2950">
              <a:latin typeface="Arial"/>
              <a:cs typeface="Arial"/>
            </a:endParaRPr>
          </a:p>
        </p:txBody>
      </p:sp>
      <p:pic>
        <p:nvPicPr>
          <p:cNvPr id="14" name="object 1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873250" y="9651295"/>
            <a:ext cx="7843818" cy="1361215"/>
          </a:xfrm>
          <a:prstGeom prst="rect">
            <a:avLst/>
          </a:prstGeom>
        </p:spPr>
      </p:pic>
      <p:sp>
        <p:nvSpPr>
          <p:cNvPr id="15" name="object 15" descr=""/>
          <p:cNvSpPr txBox="1"/>
          <p:nvPr/>
        </p:nvSpPr>
        <p:spPr>
          <a:xfrm>
            <a:off x="11682399" y="9743557"/>
            <a:ext cx="6225540" cy="10515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2285365" marR="5080" indent="-2273300">
              <a:lnSpc>
                <a:spcPct val="114100"/>
              </a:lnSpc>
              <a:spcBef>
                <a:spcPts val="95"/>
              </a:spcBef>
            </a:pPr>
            <a:r>
              <a:rPr dirty="0" sz="2950" spc="110">
                <a:latin typeface="Arial"/>
                <a:cs typeface="Arial"/>
              </a:rPr>
              <a:t>“Make</a:t>
            </a:r>
            <a:r>
              <a:rPr dirty="0" sz="2950" spc="9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relationships,</a:t>
            </a:r>
            <a:r>
              <a:rPr dirty="0" sz="2950" spc="10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connections</a:t>
            </a:r>
            <a:r>
              <a:rPr dirty="0" sz="2950" spc="100">
                <a:latin typeface="Arial"/>
                <a:cs typeface="Arial"/>
              </a:rPr>
              <a:t> </a:t>
            </a:r>
            <a:r>
              <a:rPr dirty="0" sz="2950" spc="-35">
                <a:latin typeface="Arial"/>
                <a:cs typeface="Arial"/>
              </a:rPr>
              <a:t>are </a:t>
            </a:r>
            <a:r>
              <a:rPr dirty="0" sz="2950" spc="-10">
                <a:latin typeface="Arial"/>
                <a:cs typeface="Arial"/>
              </a:rPr>
              <a:t>priceless”</a:t>
            </a:r>
            <a:endParaRPr sz="2950">
              <a:latin typeface="Arial"/>
              <a:cs typeface="Arial"/>
            </a:endParaRPr>
          </a:p>
        </p:txBody>
      </p:sp>
      <p:pic>
        <p:nvPicPr>
          <p:cNvPr id="16" name="object 1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1632" y="9651295"/>
            <a:ext cx="7843818" cy="1361215"/>
          </a:xfrm>
          <a:prstGeom prst="rect">
            <a:avLst/>
          </a:prstGeom>
        </p:spPr>
      </p:pic>
      <p:sp>
        <p:nvSpPr>
          <p:cNvPr id="17" name="object 17" descr=""/>
          <p:cNvSpPr txBox="1"/>
          <p:nvPr/>
        </p:nvSpPr>
        <p:spPr>
          <a:xfrm>
            <a:off x="1997370" y="9743557"/>
            <a:ext cx="6532880" cy="10515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684655" marR="5080" indent="-1672589">
              <a:lnSpc>
                <a:spcPct val="114100"/>
              </a:lnSpc>
              <a:spcBef>
                <a:spcPts val="95"/>
              </a:spcBef>
            </a:pPr>
            <a:r>
              <a:rPr dirty="0" sz="2950">
                <a:latin typeface="Arial"/>
                <a:cs typeface="Arial"/>
              </a:rPr>
              <a:t>“It’s</a:t>
            </a:r>
            <a:r>
              <a:rPr dirty="0" sz="2950" spc="8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hurtful</a:t>
            </a:r>
            <a:r>
              <a:rPr dirty="0" sz="2950" spc="8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see</a:t>
            </a:r>
            <a:r>
              <a:rPr dirty="0" sz="2950" spc="9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that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people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feel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 spc="30">
                <a:latin typeface="Arial"/>
                <a:cs typeface="Arial"/>
              </a:rPr>
              <a:t>bad </a:t>
            </a:r>
            <a:r>
              <a:rPr dirty="0" sz="2950" spc="70">
                <a:latin typeface="Arial"/>
                <a:cs typeface="Arial"/>
              </a:rPr>
              <a:t>about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themselves”</a:t>
            </a:r>
            <a:endParaRPr sz="2950">
              <a:latin typeface="Arial"/>
              <a:cs typeface="Arial"/>
            </a:endParaRPr>
          </a:p>
        </p:txBody>
      </p:sp>
      <p:sp>
        <p:nvSpPr>
          <p:cNvPr id="18" name="object 18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19" name="object 19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20" name="object 20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Key</a:t>
            </a:r>
            <a:r>
              <a:rPr dirty="0" spc="-10"/>
              <a:t> </a:t>
            </a:r>
            <a:r>
              <a:rPr dirty="0"/>
              <a:t>Quotes</a:t>
            </a:r>
            <a:r>
              <a:rPr dirty="0" spc="-10"/>
              <a:t> </a:t>
            </a:r>
            <a:r>
              <a:rPr dirty="0"/>
              <a:t>and</a:t>
            </a:r>
            <a:r>
              <a:rPr dirty="0" spc="-5"/>
              <a:t> </a:t>
            </a:r>
            <a:r>
              <a:rPr dirty="0" spc="-10"/>
              <a:t>Surprises</a:t>
            </a:r>
          </a:p>
        </p:txBody>
      </p:sp>
      <p:grpSp>
        <p:nvGrpSpPr>
          <p:cNvPr id="3" name="object 3" descr=""/>
          <p:cNvGrpSpPr/>
          <p:nvPr/>
        </p:nvGrpSpPr>
        <p:grpSpPr>
          <a:xfrm>
            <a:off x="1194579" y="1899460"/>
            <a:ext cx="8138159" cy="2045335"/>
            <a:chOff x="1194579" y="1899460"/>
            <a:chExt cx="8138159" cy="2045335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41632" y="2039362"/>
              <a:ext cx="7843818" cy="1874288"/>
            </a:xfrm>
            <a:prstGeom prst="rect">
              <a:avLst/>
            </a:prstGeom>
          </p:spPr>
        </p:pic>
        <p:sp>
          <p:nvSpPr>
            <p:cNvPr id="5" name="object 5" descr=""/>
            <p:cNvSpPr/>
            <p:nvPr/>
          </p:nvSpPr>
          <p:spPr>
            <a:xfrm>
              <a:off x="1194579" y="1899460"/>
              <a:ext cx="8138159" cy="2045335"/>
            </a:xfrm>
            <a:custGeom>
              <a:avLst/>
              <a:gdLst/>
              <a:ahLst/>
              <a:cxnLst/>
              <a:rect l="l" t="t" r="r" b="b"/>
              <a:pathLst>
                <a:path w="8138159" h="2045335">
                  <a:moveTo>
                    <a:pt x="7840238" y="0"/>
                  </a:moveTo>
                  <a:lnTo>
                    <a:pt x="297686" y="0"/>
                  </a:lnTo>
                  <a:lnTo>
                    <a:pt x="238448" y="227"/>
                  </a:lnTo>
                  <a:lnTo>
                    <a:pt x="190675" y="1823"/>
                  </a:lnTo>
                  <a:lnTo>
                    <a:pt x="152729" y="6153"/>
                  </a:lnTo>
                  <a:lnTo>
                    <a:pt x="87366" y="32173"/>
                  </a:lnTo>
                  <a:lnTo>
                    <a:pt x="56766" y="56766"/>
                  </a:lnTo>
                  <a:lnTo>
                    <a:pt x="32174" y="87365"/>
                  </a:lnTo>
                  <a:lnTo>
                    <a:pt x="14588" y="122970"/>
                  </a:lnTo>
                  <a:lnTo>
                    <a:pt x="1823" y="190672"/>
                  </a:lnTo>
                  <a:lnTo>
                    <a:pt x="227" y="238446"/>
                  </a:lnTo>
                  <a:lnTo>
                    <a:pt x="0" y="297687"/>
                  </a:lnTo>
                  <a:lnTo>
                    <a:pt x="0" y="1747191"/>
                  </a:lnTo>
                  <a:lnTo>
                    <a:pt x="227" y="1806429"/>
                  </a:lnTo>
                  <a:lnTo>
                    <a:pt x="1823" y="1854202"/>
                  </a:lnTo>
                  <a:lnTo>
                    <a:pt x="6154" y="1892148"/>
                  </a:lnTo>
                  <a:lnTo>
                    <a:pt x="32174" y="1957511"/>
                  </a:lnTo>
                  <a:lnTo>
                    <a:pt x="56766" y="1988111"/>
                  </a:lnTo>
                  <a:lnTo>
                    <a:pt x="87366" y="2012703"/>
                  </a:lnTo>
                  <a:lnTo>
                    <a:pt x="122974" y="2030290"/>
                  </a:lnTo>
                  <a:lnTo>
                    <a:pt x="190675" y="2043054"/>
                  </a:lnTo>
                  <a:lnTo>
                    <a:pt x="238448" y="2044650"/>
                  </a:lnTo>
                  <a:lnTo>
                    <a:pt x="297686" y="2044878"/>
                  </a:lnTo>
                  <a:lnTo>
                    <a:pt x="7840238" y="2044878"/>
                  </a:lnTo>
                  <a:lnTo>
                    <a:pt x="7899476" y="2044650"/>
                  </a:lnTo>
                  <a:lnTo>
                    <a:pt x="7947249" y="2043054"/>
                  </a:lnTo>
                  <a:lnTo>
                    <a:pt x="7985195" y="2038723"/>
                  </a:lnTo>
                  <a:lnTo>
                    <a:pt x="8050558" y="2012703"/>
                  </a:lnTo>
                  <a:lnTo>
                    <a:pt x="8081158" y="1988111"/>
                  </a:lnTo>
                  <a:lnTo>
                    <a:pt x="8105751" y="1957511"/>
                  </a:lnTo>
                  <a:lnTo>
                    <a:pt x="8123337" y="1921903"/>
                  </a:lnTo>
                  <a:lnTo>
                    <a:pt x="8136101" y="1854202"/>
                  </a:lnTo>
                  <a:lnTo>
                    <a:pt x="8137697" y="1806429"/>
                  </a:lnTo>
                  <a:lnTo>
                    <a:pt x="8137924" y="1747191"/>
                  </a:lnTo>
                  <a:lnTo>
                    <a:pt x="8137924" y="297687"/>
                  </a:lnTo>
                  <a:lnTo>
                    <a:pt x="8137697" y="238446"/>
                  </a:lnTo>
                  <a:lnTo>
                    <a:pt x="8136101" y="190672"/>
                  </a:lnTo>
                  <a:lnTo>
                    <a:pt x="8131771" y="152725"/>
                  </a:lnTo>
                  <a:lnTo>
                    <a:pt x="8105751" y="87365"/>
                  </a:lnTo>
                  <a:lnTo>
                    <a:pt x="8081158" y="56766"/>
                  </a:lnTo>
                  <a:lnTo>
                    <a:pt x="8050558" y="32173"/>
                  </a:lnTo>
                  <a:lnTo>
                    <a:pt x="8014950" y="14585"/>
                  </a:lnTo>
                  <a:lnTo>
                    <a:pt x="7947249" y="1823"/>
                  </a:lnTo>
                  <a:lnTo>
                    <a:pt x="7899476" y="227"/>
                  </a:lnTo>
                  <a:lnTo>
                    <a:pt x="784023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1194579" y="4558049"/>
            <a:ext cx="8138159" cy="1626870"/>
            <a:chOff x="1194579" y="4558049"/>
            <a:chExt cx="8138159" cy="1626870"/>
          </a:xfrm>
        </p:grpSpPr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41632" y="4690834"/>
              <a:ext cx="7843818" cy="1361215"/>
            </a:xfrm>
            <a:prstGeom prst="rect">
              <a:avLst/>
            </a:prstGeom>
          </p:spPr>
        </p:pic>
        <p:sp>
          <p:nvSpPr>
            <p:cNvPr id="8" name="object 8" descr=""/>
            <p:cNvSpPr/>
            <p:nvPr/>
          </p:nvSpPr>
          <p:spPr>
            <a:xfrm>
              <a:off x="1194579" y="4558049"/>
              <a:ext cx="8138159" cy="1626870"/>
            </a:xfrm>
            <a:custGeom>
              <a:avLst/>
              <a:gdLst/>
              <a:ahLst/>
              <a:cxnLst/>
              <a:rect l="l" t="t" r="r" b="b"/>
              <a:pathLst>
                <a:path w="8138159" h="1626870">
                  <a:moveTo>
                    <a:pt x="7840238" y="0"/>
                  </a:moveTo>
                  <a:lnTo>
                    <a:pt x="297686" y="0"/>
                  </a:lnTo>
                  <a:lnTo>
                    <a:pt x="238448" y="227"/>
                  </a:lnTo>
                  <a:lnTo>
                    <a:pt x="190675" y="1823"/>
                  </a:lnTo>
                  <a:lnTo>
                    <a:pt x="152729" y="6154"/>
                  </a:lnTo>
                  <a:lnTo>
                    <a:pt x="87366" y="32174"/>
                  </a:lnTo>
                  <a:lnTo>
                    <a:pt x="56766" y="56767"/>
                  </a:lnTo>
                  <a:lnTo>
                    <a:pt x="32174" y="87367"/>
                  </a:lnTo>
                  <a:lnTo>
                    <a:pt x="14588" y="122975"/>
                  </a:lnTo>
                  <a:lnTo>
                    <a:pt x="1823" y="190676"/>
                  </a:lnTo>
                  <a:lnTo>
                    <a:pt x="227" y="238448"/>
                  </a:lnTo>
                  <a:lnTo>
                    <a:pt x="0" y="297687"/>
                  </a:lnTo>
                  <a:lnTo>
                    <a:pt x="0" y="1329096"/>
                  </a:lnTo>
                  <a:lnTo>
                    <a:pt x="227" y="1388334"/>
                  </a:lnTo>
                  <a:lnTo>
                    <a:pt x="1823" y="1436107"/>
                  </a:lnTo>
                  <a:lnTo>
                    <a:pt x="6154" y="1474052"/>
                  </a:lnTo>
                  <a:lnTo>
                    <a:pt x="32174" y="1539416"/>
                  </a:lnTo>
                  <a:lnTo>
                    <a:pt x="56766" y="1570016"/>
                  </a:lnTo>
                  <a:lnTo>
                    <a:pt x="87366" y="1594608"/>
                  </a:lnTo>
                  <a:lnTo>
                    <a:pt x="122974" y="1612194"/>
                  </a:lnTo>
                  <a:lnTo>
                    <a:pt x="190675" y="1624959"/>
                  </a:lnTo>
                  <a:lnTo>
                    <a:pt x="238448" y="1626554"/>
                  </a:lnTo>
                  <a:lnTo>
                    <a:pt x="297686" y="1626782"/>
                  </a:lnTo>
                  <a:lnTo>
                    <a:pt x="7840238" y="1626782"/>
                  </a:lnTo>
                  <a:lnTo>
                    <a:pt x="7899476" y="1626554"/>
                  </a:lnTo>
                  <a:lnTo>
                    <a:pt x="7947249" y="1624959"/>
                  </a:lnTo>
                  <a:lnTo>
                    <a:pt x="7985195" y="1620628"/>
                  </a:lnTo>
                  <a:lnTo>
                    <a:pt x="8050558" y="1594608"/>
                  </a:lnTo>
                  <a:lnTo>
                    <a:pt x="8081158" y="1570016"/>
                  </a:lnTo>
                  <a:lnTo>
                    <a:pt x="8105751" y="1539416"/>
                  </a:lnTo>
                  <a:lnTo>
                    <a:pt x="8123337" y="1503808"/>
                  </a:lnTo>
                  <a:lnTo>
                    <a:pt x="8136101" y="1436107"/>
                  </a:lnTo>
                  <a:lnTo>
                    <a:pt x="8137697" y="1388334"/>
                  </a:lnTo>
                  <a:lnTo>
                    <a:pt x="8137924" y="1329096"/>
                  </a:lnTo>
                  <a:lnTo>
                    <a:pt x="8137924" y="297687"/>
                  </a:lnTo>
                  <a:lnTo>
                    <a:pt x="8137697" y="238448"/>
                  </a:lnTo>
                  <a:lnTo>
                    <a:pt x="8136101" y="190676"/>
                  </a:lnTo>
                  <a:lnTo>
                    <a:pt x="8131771" y="152730"/>
                  </a:lnTo>
                  <a:lnTo>
                    <a:pt x="8105751" y="87367"/>
                  </a:lnTo>
                  <a:lnTo>
                    <a:pt x="8081158" y="56767"/>
                  </a:lnTo>
                  <a:lnTo>
                    <a:pt x="8050558" y="32174"/>
                  </a:lnTo>
                  <a:lnTo>
                    <a:pt x="8014950" y="14588"/>
                  </a:lnTo>
                  <a:lnTo>
                    <a:pt x="7947249" y="1823"/>
                  </a:lnTo>
                  <a:lnTo>
                    <a:pt x="7899476" y="227"/>
                  </a:lnTo>
                  <a:lnTo>
                    <a:pt x="784023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 descr=""/>
          <p:cNvSpPr txBox="1"/>
          <p:nvPr/>
        </p:nvSpPr>
        <p:spPr>
          <a:xfrm>
            <a:off x="1467464" y="2192354"/>
            <a:ext cx="7592695" cy="3642360"/>
          </a:xfrm>
          <a:prstGeom prst="rect">
            <a:avLst/>
          </a:prstGeom>
        </p:spPr>
        <p:txBody>
          <a:bodyPr wrap="square" lIns="0" tIns="77470" rIns="0" bIns="0" rtlCol="0" vert="horz">
            <a:spAutoFit/>
          </a:bodyPr>
          <a:lstStyle/>
          <a:p>
            <a:pPr algn="ctr" marL="260350" marR="252729">
              <a:lnSpc>
                <a:spcPct val="86100"/>
              </a:lnSpc>
              <a:spcBef>
                <a:spcPts val="610"/>
              </a:spcBef>
            </a:pPr>
            <a:r>
              <a:rPr dirty="0" sz="2950" spc="210">
                <a:latin typeface="Arial"/>
                <a:cs typeface="Arial"/>
              </a:rPr>
              <a:t>“My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parents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expect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me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80">
                <a:latin typeface="Arial"/>
                <a:cs typeface="Arial"/>
              </a:rPr>
              <a:t>be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80">
                <a:latin typeface="Arial"/>
                <a:cs typeface="Arial"/>
              </a:rPr>
              <a:t>doctor</a:t>
            </a:r>
            <a:r>
              <a:rPr dirty="0" sz="2950" spc="25">
                <a:latin typeface="Arial"/>
                <a:cs typeface="Arial"/>
              </a:rPr>
              <a:t> or </a:t>
            </a:r>
            <a:r>
              <a:rPr dirty="0" sz="2950">
                <a:latin typeface="Arial"/>
                <a:cs typeface="Arial"/>
              </a:rPr>
              <a:t>lawyer</a:t>
            </a:r>
            <a:r>
              <a:rPr dirty="0" sz="2950" spc="10">
                <a:latin typeface="Arial"/>
                <a:cs typeface="Arial"/>
              </a:rPr>
              <a:t> </a:t>
            </a:r>
            <a:r>
              <a:rPr dirty="0" sz="2950" spc="105">
                <a:latin typeface="Arial"/>
                <a:cs typeface="Arial"/>
              </a:rPr>
              <a:t>but</a:t>
            </a:r>
            <a:r>
              <a:rPr dirty="0" sz="2950" spc="15">
                <a:latin typeface="Arial"/>
                <a:cs typeface="Arial"/>
              </a:rPr>
              <a:t> </a:t>
            </a:r>
            <a:r>
              <a:rPr dirty="0" sz="2950" spc="-1310">
                <a:latin typeface="Arial"/>
                <a:cs typeface="Arial"/>
              </a:rPr>
              <a:t>w</a:t>
            </a:r>
            <a:r>
              <a:rPr dirty="0" sz="4100" spc="-1315" b="1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dirty="0" sz="2950" spc="-440">
                <a:latin typeface="Arial"/>
                <a:cs typeface="Arial"/>
              </a:rPr>
              <a:t>h</a:t>
            </a:r>
            <a:r>
              <a:rPr dirty="0" sz="4100" spc="-1825" b="1">
                <a:solidFill>
                  <a:srgbClr val="FFFFFF"/>
                </a:solidFill>
                <a:latin typeface="Arial"/>
                <a:cs typeface="Arial"/>
              </a:rPr>
              <a:t>x</a:t>
            </a:r>
            <a:r>
              <a:rPr dirty="0" sz="2950" spc="5">
                <a:latin typeface="Arial"/>
                <a:cs typeface="Arial"/>
              </a:rPr>
              <a:t>a</a:t>
            </a:r>
            <a:r>
              <a:rPr dirty="0" sz="2950" spc="-630">
                <a:latin typeface="Arial"/>
                <a:cs typeface="Arial"/>
              </a:rPr>
              <a:t>t</a:t>
            </a:r>
            <a:r>
              <a:rPr dirty="0" sz="4100" spc="-990" b="1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dirty="0" sz="2950" spc="5">
                <a:latin typeface="Arial"/>
                <a:cs typeface="Arial"/>
              </a:rPr>
              <a:t>i</a:t>
            </a:r>
            <a:r>
              <a:rPr dirty="0" sz="2950" spc="-540">
                <a:latin typeface="Arial"/>
                <a:cs typeface="Arial"/>
              </a:rPr>
              <a:t>f</a:t>
            </a:r>
            <a:r>
              <a:rPr dirty="0" sz="4100" spc="-930" b="1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dirty="0" sz="2950" spc="-15">
                <a:latin typeface="Arial"/>
                <a:cs typeface="Arial"/>
              </a:rPr>
              <a:t>t</a:t>
            </a:r>
            <a:r>
              <a:rPr dirty="0" sz="4100" spc="-2260" b="1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dirty="0" sz="2950" spc="5">
                <a:latin typeface="Arial"/>
                <a:cs typeface="Arial"/>
              </a:rPr>
              <a:t>h</a:t>
            </a:r>
            <a:r>
              <a:rPr dirty="0" sz="2950" spc="-1300">
                <a:latin typeface="Arial"/>
                <a:cs typeface="Arial"/>
              </a:rPr>
              <a:t>a</a:t>
            </a:r>
            <a:r>
              <a:rPr dirty="0" sz="4100" spc="-325" b="1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dirty="0" sz="2950" spc="-505">
                <a:latin typeface="Arial"/>
                <a:cs typeface="Arial"/>
              </a:rPr>
              <a:t>t</a:t>
            </a:r>
            <a:r>
              <a:rPr dirty="0" sz="4100" spc="-166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950" spc="-275">
                <a:latin typeface="Arial"/>
                <a:cs typeface="Arial"/>
              </a:rPr>
              <a:t>’</a:t>
            </a:r>
            <a:r>
              <a:rPr dirty="0" sz="2950" spc="-114">
                <a:latin typeface="Arial"/>
                <a:cs typeface="Arial"/>
              </a:rPr>
              <a:t>s</a:t>
            </a:r>
            <a:r>
              <a:rPr dirty="0" sz="4100" spc="-585" b="1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dirty="0" sz="2950" spc="-960">
                <a:latin typeface="Arial"/>
                <a:cs typeface="Arial"/>
              </a:rPr>
              <a:t>n</a:t>
            </a:r>
            <a:r>
              <a:rPr dirty="0" sz="4100" spc="-114" b="1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dirty="0" sz="2950" spc="-1545">
                <a:latin typeface="Arial"/>
                <a:cs typeface="Arial"/>
              </a:rPr>
              <a:t>o</a:t>
            </a:r>
            <a:r>
              <a:rPr dirty="0" sz="4100" spc="-860" b="1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dirty="0" sz="2950" spc="-100">
                <a:latin typeface="Arial"/>
                <a:cs typeface="Arial"/>
              </a:rPr>
              <a:t>t</a:t>
            </a:r>
            <a:r>
              <a:rPr dirty="0" sz="4100" spc="-1510" b="1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dirty="0" sz="2950" spc="-720">
                <a:latin typeface="Arial"/>
                <a:cs typeface="Arial"/>
              </a:rPr>
              <a:t>w</a:t>
            </a:r>
            <a:r>
              <a:rPr dirty="0" sz="4100" spc="-1385" b="1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dirty="0" sz="2950" spc="5">
                <a:latin typeface="Arial"/>
                <a:cs typeface="Arial"/>
              </a:rPr>
              <a:t>hat</a:t>
            </a:r>
            <a:r>
              <a:rPr dirty="0" sz="2950" spc="1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</a:t>
            </a:r>
            <a:r>
              <a:rPr dirty="0" sz="2950" spc="1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want</a:t>
            </a:r>
            <a:r>
              <a:rPr dirty="0" sz="2950" spc="15">
                <a:latin typeface="Arial"/>
                <a:cs typeface="Arial"/>
              </a:rPr>
              <a:t> </a:t>
            </a:r>
            <a:r>
              <a:rPr dirty="0" sz="2950" spc="110">
                <a:latin typeface="Arial"/>
                <a:cs typeface="Arial"/>
              </a:rPr>
              <a:t>to</a:t>
            </a:r>
            <a:endParaRPr sz="2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70"/>
              </a:spcBef>
            </a:pPr>
            <a:r>
              <a:rPr dirty="0" sz="2950" spc="125">
                <a:latin typeface="Arial"/>
                <a:cs typeface="Arial"/>
              </a:rPr>
              <a:t>do?”</a:t>
            </a: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50"/>
              </a:spcBef>
            </a:pPr>
            <a:endParaRPr sz="2950">
              <a:latin typeface="Arial"/>
              <a:cs typeface="Arial"/>
            </a:endParaRPr>
          </a:p>
          <a:p>
            <a:pPr algn="ctr" marL="63500" marR="55880">
              <a:lnSpc>
                <a:spcPct val="105500"/>
              </a:lnSpc>
            </a:pPr>
            <a:r>
              <a:rPr dirty="0" sz="2950" spc="210">
                <a:latin typeface="Arial"/>
                <a:cs typeface="Arial"/>
              </a:rPr>
              <a:t>“My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father</a:t>
            </a:r>
            <a:r>
              <a:rPr dirty="0" sz="2950" spc="10">
                <a:latin typeface="Arial"/>
                <a:cs typeface="Arial"/>
              </a:rPr>
              <a:t> </a:t>
            </a:r>
            <a:r>
              <a:rPr dirty="0" sz="2950" spc="-140">
                <a:latin typeface="Arial"/>
                <a:cs typeface="Arial"/>
              </a:rPr>
              <a:t>says</a:t>
            </a:r>
            <a:r>
              <a:rPr dirty="0" sz="2950" spc="1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 spc="20">
                <a:latin typeface="Arial"/>
                <a:cs typeface="Arial"/>
              </a:rPr>
              <a:t>p</a:t>
            </a:r>
            <a:r>
              <a:rPr dirty="0" baseline="-31842" sz="6150" spc="-3734" b="1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dirty="0" sz="2950" spc="30">
                <a:latin typeface="Arial"/>
                <a:cs typeface="Arial"/>
              </a:rPr>
              <a:t>u</a:t>
            </a:r>
            <a:r>
              <a:rPr dirty="0" sz="2950" spc="-210">
                <a:latin typeface="Arial"/>
                <a:cs typeface="Arial"/>
              </a:rPr>
              <a:t>t</a:t>
            </a:r>
            <a:r>
              <a:rPr dirty="0" baseline="-31842" sz="6150" spc="44" b="1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dirty="0" baseline="-31842" sz="6150" spc="-5407" b="1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dirty="0" sz="2950" spc="30">
                <a:latin typeface="Arial"/>
                <a:cs typeface="Arial"/>
              </a:rPr>
              <a:t>8</a:t>
            </a:r>
            <a:r>
              <a:rPr dirty="0" sz="2950" spc="10">
                <a:latin typeface="Arial"/>
                <a:cs typeface="Arial"/>
              </a:rPr>
              <a:t> </a:t>
            </a:r>
            <a:r>
              <a:rPr dirty="0" sz="2950" spc="-640">
                <a:latin typeface="Arial"/>
                <a:cs typeface="Arial"/>
              </a:rPr>
              <a:t>p</a:t>
            </a:r>
            <a:r>
              <a:rPr dirty="0" baseline="-31842" sz="6150" spc="-2317" b="1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dirty="0" sz="2950" spc="30">
                <a:latin typeface="Arial"/>
                <a:cs typeface="Arial"/>
              </a:rPr>
              <a:t>ounds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stuff</a:t>
            </a:r>
            <a:r>
              <a:rPr dirty="0" sz="2950" spc="10">
                <a:latin typeface="Arial"/>
                <a:cs typeface="Arial"/>
              </a:rPr>
              <a:t> </a:t>
            </a:r>
            <a:r>
              <a:rPr dirty="0" sz="2950" spc="80">
                <a:latin typeface="Arial"/>
                <a:cs typeface="Arial"/>
              </a:rPr>
              <a:t>into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 spc="-50">
                <a:latin typeface="Arial"/>
                <a:cs typeface="Arial"/>
              </a:rPr>
              <a:t>a </a:t>
            </a:r>
            <a:r>
              <a:rPr dirty="0" sz="2950">
                <a:latin typeface="Arial"/>
                <a:cs typeface="Arial"/>
              </a:rPr>
              <a:t>5</a:t>
            </a:r>
            <a:r>
              <a:rPr dirty="0" sz="2950" spc="10">
                <a:latin typeface="Arial"/>
                <a:cs typeface="Arial"/>
              </a:rPr>
              <a:t> </a:t>
            </a:r>
            <a:r>
              <a:rPr dirty="0" sz="2950" spc="95">
                <a:latin typeface="Arial"/>
                <a:cs typeface="Arial"/>
              </a:rPr>
              <a:t>pound</a:t>
            </a:r>
            <a:r>
              <a:rPr dirty="0" sz="2950" spc="15">
                <a:latin typeface="Arial"/>
                <a:cs typeface="Arial"/>
              </a:rPr>
              <a:t> </a:t>
            </a:r>
            <a:r>
              <a:rPr dirty="0" sz="2950" spc="140">
                <a:latin typeface="Arial"/>
                <a:cs typeface="Arial"/>
              </a:rPr>
              <a:t>bag.”</a:t>
            </a:r>
            <a:endParaRPr sz="2950">
              <a:latin typeface="Arial"/>
              <a:cs typeface="Arial"/>
            </a:endParaRPr>
          </a:p>
        </p:txBody>
      </p:sp>
      <p:grpSp>
        <p:nvGrpSpPr>
          <p:cNvPr id="10" name="object 10" descr=""/>
          <p:cNvGrpSpPr/>
          <p:nvPr/>
        </p:nvGrpSpPr>
        <p:grpSpPr>
          <a:xfrm>
            <a:off x="1194579" y="6743937"/>
            <a:ext cx="8138159" cy="2045335"/>
            <a:chOff x="1194579" y="6743937"/>
            <a:chExt cx="8138159" cy="2045335"/>
          </a:xfrm>
        </p:grpSpPr>
        <p:pic>
          <p:nvPicPr>
            <p:cNvPr id="11" name="object 11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41632" y="6914527"/>
              <a:ext cx="7843818" cy="1874288"/>
            </a:xfrm>
            <a:prstGeom prst="rect">
              <a:avLst/>
            </a:prstGeom>
          </p:spPr>
        </p:pic>
        <p:sp>
          <p:nvSpPr>
            <p:cNvPr id="12" name="object 12" descr=""/>
            <p:cNvSpPr/>
            <p:nvPr/>
          </p:nvSpPr>
          <p:spPr>
            <a:xfrm>
              <a:off x="1194579" y="6743937"/>
              <a:ext cx="8138159" cy="2045335"/>
            </a:xfrm>
            <a:custGeom>
              <a:avLst/>
              <a:gdLst/>
              <a:ahLst/>
              <a:cxnLst/>
              <a:rect l="l" t="t" r="r" b="b"/>
              <a:pathLst>
                <a:path w="8138159" h="2045334">
                  <a:moveTo>
                    <a:pt x="7840238" y="0"/>
                  </a:moveTo>
                  <a:lnTo>
                    <a:pt x="297686" y="0"/>
                  </a:lnTo>
                  <a:lnTo>
                    <a:pt x="238448" y="227"/>
                  </a:lnTo>
                  <a:lnTo>
                    <a:pt x="190675" y="1823"/>
                  </a:lnTo>
                  <a:lnTo>
                    <a:pt x="152729" y="6154"/>
                  </a:lnTo>
                  <a:lnTo>
                    <a:pt x="87366" y="32174"/>
                  </a:lnTo>
                  <a:lnTo>
                    <a:pt x="56766" y="56767"/>
                  </a:lnTo>
                  <a:lnTo>
                    <a:pt x="32174" y="87367"/>
                  </a:lnTo>
                  <a:lnTo>
                    <a:pt x="14588" y="122975"/>
                  </a:lnTo>
                  <a:lnTo>
                    <a:pt x="1823" y="190676"/>
                  </a:lnTo>
                  <a:lnTo>
                    <a:pt x="227" y="238449"/>
                  </a:lnTo>
                  <a:lnTo>
                    <a:pt x="0" y="297687"/>
                  </a:lnTo>
                  <a:lnTo>
                    <a:pt x="0" y="1747192"/>
                  </a:lnTo>
                  <a:lnTo>
                    <a:pt x="227" y="1806430"/>
                  </a:lnTo>
                  <a:lnTo>
                    <a:pt x="1823" y="1854203"/>
                  </a:lnTo>
                  <a:lnTo>
                    <a:pt x="6154" y="1892149"/>
                  </a:lnTo>
                  <a:lnTo>
                    <a:pt x="32174" y="1957512"/>
                  </a:lnTo>
                  <a:lnTo>
                    <a:pt x="56766" y="1988112"/>
                  </a:lnTo>
                  <a:lnTo>
                    <a:pt x="87366" y="2012705"/>
                  </a:lnTo>
                  <a:lnTo>
                    <a:pt x="122974" y="2030292"/>
                  </a:lnTo>
                  <a:lnTo>
                    <a:pt x="190675" y="2043055"/>
                  </a:lnTo>
                  <a:lnTo>
                    <a:pt x="238448" y="2044651"/>
                  </a:lnTo>
                  <a:lnTo>
                    <a:pt x="297686" y="2044879"/>
                  </a:lnTo>
                  <a:lnTo>
                    <a:pt x="7840238" y="2044879"/>
                  </a:lnTo>
                  <a:lnTo>
                    <a:pt x="7899476" y="2044651"/>
                  </a:lnTo>
                  <a:lnTo>
                    <a:pt x="7947249" y="2043055"/>
                  </a:lnTo>
                  <a:lnTo>
                    <a:pt x="7985195" y="2038725"/>
                  </a:lnTo>
                  <a:lnTo>
                    <a:pt x="8050558" y="2012705"/>
                  </a:lnTo>
                  <a:lnTo>
                    <a:pt x="8081158" y="1988112"/>
                  </a:lnTo>
                  <a:lnTo>
                    <a:pt x="8105751" y="1957512"/>
                  </a:lnTo>
                  <a:lnTo>
                    <a:pt x="8123337" y="1921904"/>
                  </a:lnTo>
                  <a:lnTo>
                    <a:pt x="8136101" y="1854203"/>
                  </a:lnTo>
                  <a:lnTo>
                    <a:pt x="8137697" y="1806430"/>
                  </a:lnTo>
                  <a:lnTo>
                    <a:pt x="8137924" y="1747192"/>
                  </a:lnTo>
                  <a:lnTo>
                    <a:pt x="8137924" y="297687"/>
                  </a:lnTo>
                  <a:lnTo>
                    <a:pt x="8137697" y="238449"/>
                  </a:lnTo>
                  <a:lnTo>
                    <a:pt x="8136101" y="190676"/>
                  </a:lnTo>
                  <a:lnTo>
                    <a:pt x="8131771" y="152731"/>
                  </a:lnTo>
                  <a:lnTo>
                    <a:pt x="8105751" y="87367"/>
                  </a:lnTo>
                  <a:lnTo>
                    <a:pt x="8081158" y="56767"/>
                  </a:lnTo>
                  <a:lnTo>
                    <a:pt x="8050558" y="32174"/>
                  </a:lnTo>
                  <a:lnTo>
                    <a:pt x="8014950" y="14588"/>
                  </a:lnTo>
                  <a:lnTo>
                    <a:pt x="7947249" y="1823"/>
                  </a:lnTo>
                  <a:lnTo>
                    <a:pt x="7899476" y="227"/>
                  </a:lnTo>
                  <a:lnTo>
                    <a:pt x="784023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3" name="object 13" descr=""/>
          <p:cNvGrpSpPr/>
          <p:nvPr/>
        </p:nvGrpSpPr>
        <p:grpSpPr>
          <a:xfrm>
            <a:off x="10726186" y="2461035"/>
            <a:ext cx="8138159" cy="939800"/>
            <a:chOff x="10726186" y="2461035"/>
            <a:chExt cx="8138159" cy="939800"/>
          </a:xfrm>
        </p:grpSpPr>
        <p:pic>
          <p:nvPicPr>
            <p:cNvPr id="14" name="object 14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873250" y="2552435"/>
              <a:ext cx="7843818" cy="848141"/>
            </a:xfrm>
            <a:prstGeom prst="rect">
              <a:avLst/>
            </a:prstGeom>
          </p:spPr>
        </p:pic>
        <p:sp>
          <p:nvSpPr>
            <p:cNvPr id="15" name="object 15" descr=""/>
            <p:cNvSpPr/>
            <p:nvPr/>
          </p:nvSpPr>
          <p:spPr>
            <a:xfrm>
              <a:off x="10726186" y="2461035"/>
              <a:ext cx="8138159" cy="922019"/>
            </a:xfrm>
            <a:custGeom>
              <a:avLst/>
              <a:gdLst/>
              <a:ahLst/>
              <a:cxnLst/>
              <a:rect l="l" t="t" r="r" b="b"/>
              <a:pathLst>
                <a:path w="8138159" h="922020">
                  <a:moveTo>
                    <a:pt x="7840242" y="0"/>
                  </a:moveTo>
                  <a:lnTo>
                    <a:pt x="297687" y="0"/>
                  </a:lnTo>
                  <a:lnTo>
                    <a:pt x="238452" y="228"/>
                  </a:lnTo>
                  <a:lnTo>
                    <a:pt x="190681" y="1824"/>
                  </a:lnTo>
                  <a:lnTo>
                    <a:pt x="152736" y="6157"/>
                  </a:lnTo>
                  <a:lnTo>
                    <a:pt x="87371" y="32182"/>
                  </a:lnTo>
                  <a:lnTo>
                    <a:pt x="56773" y="56773"/>
                  </a:lnTo>
                  <a:lnTo>
                    <a:pt x="32182" y="87371"/>
                  </a:lnTo>
                  <a:lnTo>
                    <a:pt x="14596" y="122979"/>
                  </a:lnTo>
                  <a:lnTo>
                    <a:pt x="1824" y="190680"/>
                  </a:lnTo>
                  <a:lnTo>
                    <a:pt x="228" y="238452"/>
                  </a:lnTo>
                  <a:lnTo>
                    <a:pt x="0" y="297691"/>
                  </a:lnTo>
                  <a:lnTo>
                    <a:pt x="0" y="624037"/>
                  </a:lnTo>
                  <a:lnTo>
                    <a:pt x="228" y="683275"/>
                  </a:lnTo>
                  <a:lnTo>
                    <a:pt x="1824" y="731048"/>
                  </a:lnTo>
                  <a:lnTo>
                    <a:pt x="6157" y="768993"/>
                  </a:lnTo>
                  <a:lnTo>
                    <a:pt x="32182" y="834357"/>
                  </a:lnTo>
                  <a:lnTo>
                    <a:pt x="56773" y="864957"/>
                  </a:lnTo>
                  <a:lnTo>
                    <a:pt x="87371" y="889549"/>
                  </a:lnTo>
                  <a:lnTo>
                    <a:pt x="122980" y="907135"/>
                  </a:lnTo>
                  <a:lnTo>
                    <a:pt x="190681" y="919900"/>
                  </a:lnTo>
                  <a:lnTo>
                    <a:pt x="238452" y="921495"/>
                  </a:lnTo>
                  <a:lnTo>
                    <a:pt x="297687" y="921723"/>
                  </a:lnTo>
                  <a:lnTo>
                    <a:pt x="7840242" y="921723"/>
                  </a:lnTo>
                  <a:lnTo>
                    <a:pt x="7899483" y="921495"/>
                  </a:lnTo>
                  <a:lnTo>
                    <a:pt x="7947258" y="919900"/>
                  </a:lnTo>
                  <a:lnTo>
                    <a:pt x="7985204" y="915569"/>
                  </a:lnTo>
                  <a:lnTo>
                    <a:pt x="8050564" y="889549"/>
                  </a:lnTo>
                  <a:lnTo>
                    <a:pt x="8081163" y="864957"/>
                  </a:lnTo>
                  <a:lnTo>
                    <a:pt x="8105756" y="834357"/>
                  </a:lnTo>
                  <a:lnTo>
                    <a:pt x="8123344" y="798749"/>
                  </a:lnTo>
                  <a:lnTo>
                    <a:pt x="8136106" y="731048"/>
                  </a:lnTo>
                  <a:lnTo>
                    <a:pt x="8137702" y="683275"/>
                  </a:lnTo>
                  <a:lnTo>
                    <a:pt x="8137930" y="624037"/>
                  </a:lnTo>
                  <a:lnTo>
                    <a:pt x="8137930" y="297691"/>
                  </a:lnTo>
                  <a:lnTo>
                    <a:pt x="8137702" y="238452"/>
                  </a:lnTo>
                  <a:lnTo>
                    <a:pt x="8136106" y="190680"/>
                  </a:lnTo>
                  <a:lnTo>
                    <a:pt x="8131776" y="152735"/>
                  </a:lnTo>
                  <a:lnTo>
                    <a:pt x="8105756" y="87371"/>
                  </a:lnTo>
                  <a:lnTo>
                    <a:pt x="8081163" y="56773"/>
                  </a:lnTo>
                  <a:lnTo>
                    <a:pt x="8050564" y="32182"/>
                  </a:lnTo>
                  <a:lnTo>
                    <a:pt x="8014960" y="14596"/>
                  </a:lnTo>
                  <a:lnTo>
                    <a:pt x="7947258" y="1824"/>
                  </a:lnTo>
                  <a:lnTo>
                    <a:pt x="7899483" y="228"/>
                  </a:lnTo>
                  <a:lnTo>
                    <a:pt x="784024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 descr=""/>
          <p:cNvSpPr txBox="1"/>
          <p:nvPr/>
        </p:nvSpPr>
        <p:spPr>
          <a:xfrm>
            <a:off x="11732534" y="2558835"/>
            <a:ext cx="6125845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950">
                <a:latin typeface="Arial"/>
                <a:cs typeface="Arial"/>
              </a:rPr>
              <a:t>“</a:t>
            </a:r>
            <a:r>
              <a:rPr dirty="0" sz="2950" spc="-110">
                <a:latin typeface="Arial"/>
                <a:cs typeface="Arial"/>
              </a:rPr>
              <a:t>W</a:t>
            </a:r>
            <a:r>
              <a:rPr dirty="0" sz="2950">
                <a:latin typeface="Arial"/>
                <a:cs typeface="Arial"/>
              </a:rPr>
              <a:t>ate</a:t>
            </a:r>
            <a:r>
              <a:rPr dirty="0" sz="2950" spc="65">
                <a:latin typeface="Arial"/>
                <a:cs typeface="Arial"/>
              </a:rPr>
              <a:t>r</a:t>
            </a:r>
            <a:r>
              <a:rPr dirty="0" sz="4100" spc="-1920" b="1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dirty="0" sz="2950">
                <a:latin typeface="Arial"/>
                <a:cs typeface="Arial"/>
              </a:rPr>
              <a:t>i</a:t>
            </a:r>
            <a:r>
              <a:rPr dirty="0" sz="2950" spc="-254">
                <a:latin typeface="Arial"/>
                <a:cs typeface="Arial"/>
              </a:rPr>
              <a:t>s</a:t>
            </a:r>
            <a:r>
              <a:rPr dirty="0" sz="4100" spc="-1415" b="1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dirty="0" sz="2950">
                <a:latin typeface="Arial"/>
                <a:cs typeface="Arial"/>
              </a:rPr>
              <a:t>t</a:t>
            </a:r>
            <a:r>
              <a:rPr dirty="0" sz="2950" spc="-1310">
                <a:latin typeface="Arial"/>
                <a:cs typeface="Arial"/>
              </a:rPr>
              <a:t>h</a:t>
            </a:r>
            <a:r>
              <a:rPr dirty="0" sz="4100" spc="-890" b="1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dirty="0" sz="2950" spc="-819">
                <a:latin typeface="Arial"/>
                <a:cs typeface="Arial"/>
              </a:rPr>
              <a:t>e</a:t>
            </a:r>
            <a:r>
              <a:rPr dirty="0" sz="4100" spc="-240" b="1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dirty="0" sz="2950" spc="-1485">
                <a:latin typeface="Arial"/>
                <a:cs typeface="Arial"/>
              </a:rPr>
              <a:t>b</a:t>
            </a:r>
            <a:r>
              <a:rPr dirty="0" sz="4100" b="1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dirty="0" sz="4100" spc="-1650" b="1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dirty="0" sz="2950" spc="-220">
                <a:latin typeface="Arial"/>
                <a:cs typeface="Arial"/>
              </a:rPr>
              <a:t>u</a:t>
            </a:r>
            <a:r>
              <a:rPr dirty="0" sz="4100" spc="-206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950">
                <a:latin typeface="Arial"/>
                <a:cs typeface="Arial"/>
              </a:rPr>
              <a:t>il</a:t>
            </a:r>
            <a:r>
              <a:rPr dirty="0" sz="2950" spc="-1135">
                <a:latin typeface="Arial"/>
                <a:cs typeface="Arial"/>
              </a:rPr>
              <a:t>d</a:t>
            </a:r>
            <a:r>
              <a:rPr dirty="0" sz="4100" spc="170" b="1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dirty="0" sz="2950">
                <a:latin typeface="Arial"/>
                <a:cs typeface="Arial"/>
              </a:rPr>
              <a:t>i</a:t>
            </a:r>
            <a:r>
              <a:rPr dirty="0" sz="2950" spc="-1315">
                <a:latin typeface="Arial"/>
                <a:cs typeface="Arial"/>
              </a:rPr>
              <a:t>n</a:t>
            </a:r>
            <a:r>
              <a:rPr dirty="0" sz="4100" spc="-1689" b="1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dirty="0" sz="2950" spc="-70">
                <a:latin typeface="Arial"/>
                <a:cs typeface="Arial"/>
              </a:rPr>
              <a:t>g</a:t>
            </a:r>
            <a:r>
              <a:rPr dirty="0" sz="4100" spc="-1415" b="1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dirty="0" sz="2950" spc="-320">
                <a:latin typeface="Arial"/>
                <a:cs typeface="Arial"/>
              </a:rPr>
              <a:t>b</a:t>
            </a:r>
            <a:r>
              <a:rPr dirty="0" sz="4100" spc="-193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950">
                <a:latin typeface="Arial"/>
                <a:cs typeface="Arial"/>
              </a:rPr>
              <a:t>l</a:t>
            </a:r>
            <a:r>
              <a:rPr dirty="0" sz="2950" spc="-570">
                <a:latin typeface="Arial"/>
                <a:cs typeface="Arial"/>
              </a:rPr>
              <a:t>o</a:t>
            </a:r>
            <a:r>
              <a:rPr dirty="0" sz="4100" spc="-500" b="1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dirty="0" sz="2950" spc="-1000">
                <a:latin typeface="Arial"/>
                <a:cs typeface="Arial"/>
              </a:rPr>
              <a:t>c</a:t>
            </a:r>
            <a:r>
              <a:rPr dirty="0" sz="4100" spc="-555" b="1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dirty="0" sz="2950" spc="-819">
                <a:latin typeface="Arial"/>
                <a:cs typeface="Arial"/>
              </a:rPr>
              <a:t>k</a:t>
            </a:r>
            <a:r>
              <a:rPr dirty="0" sz="4100" spc="-1689" b="1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dirty="0" sz="2950">
                <a:latin typeface="Arial"/>
                <a:cs typeface="Arial"/>
              </a:rPr>
              <a:t>s</a:t>
            </a:r>
            <a:r>
              <a:rPr dirty="0" sz="2950" spc="160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175">
                <a:latin typeface="Arial"/>
                <a:cs typeface="Arial"/>
              </a:rPr>
              <a:t> </a:t>
            </a:r>
            <a:r>
              <a:rPr dirty="0" sz="2950" spc="130">
                <a:latin typeface="Arial"/>
                <a:cs typeface="Arial"/>
              </a:rPr>
              <a:t>life”</a:t>
            </a:r>
            <a:endParaRPr sz="2950">
              <a:latin typeface="Arial"/>
              <a:cs typeface="Arial"/>
            </a:endParaRPr>
          </a:p>
        </p:txBody>
      </p:sp>
      <p:grpSp>
        <p:nvGrpSpPr>
          <p:cNvPr id="17" name="object 17" descr=""/>
          <p:cNvGrpSpPr/>
          <p:nvPr/>
        </p:nvGrpSpPr>
        <p:grpSpPr>
          <a:xfrm>
            <a:off x="10726186" y="4558049"/>
            <a:ext cx="8138159" cy="1626870"/>
            <a:chOff x="10726186" y="4558049"/>
            <a:chExt cx="8138159" cy="1626870"/>
          </a:xfrm>
        </p:grpSpPr>
        <p:pic>
          <p:nvPicPr>
            <p:cNvPr id="18" name="object 1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873250" y="4690834"/>
              <a:ext cx="7843818" cy="1361215"/>
            </a:xfrm>
            <a:prstGeom prst="rect">
              <a:avLst/>
            </a:prstGeom>
          </p:spPr>
        </p:pic>
        <p:sp>
          <p:nvSpPr>
            <p:cNvPr id="19" name="object 19" descr=""/>
            <p:cNvSpPr/>
            <p:nvPr/>
          </p:nvSpPr>
          <p:spPr>
            <a:xfrm>
              <a:off x="10726186" y="4558049"/>
              <a:ext cx="8138159" cy="1626870"/>
            </a:xfrm>
            <a:custGeom>
              <a:avLst/>
              <a:gdLst/>
              <a:ahLst/>
              <a:cxnLst/>
              <a:rect l="l" t="t" r="r" b="b"/>
              <a:pathLst>
                <a:path w="8138159" h="1626870">
                  <a:moveTo>
                    <a:pt x="7840242" y="0"/>
                  </a:moveTo>
                  <a:lnTo>
                    <a:pt x="297687" y="0"/>
                  </a:lnTo>
                  <a:lnTo>
                    <a:pt x="238452" y="227"/>
                  </a:lnTo>
                  <a:lnTo>
                    <a:pt x="190681" y="1823"/>
                  </a:lnTo>
                  <a:lnTo>
                    <a:pt x="152736" y="6154"/>
                  </a:lnTo>
                  <a:lnTo>
                    <a:pt x="87371" y="32174"/>
                  </a:lnTo>
                  <a:lnTo>
                    <a:pt x="56773" y="56767"/>
                  </a:lnTo>
                  <a:lnTo>
                    <a:pt x="32182" y="87367"/>
                  </a:lnTo>
                  <a:lnTo>
                    <a:pt x="14596" y="122975"/>
                  </a:lnTo>
                  <a:lnTo>
                    <a:pt x="1824" y="190676"/>
                  </a:lnTo>
                  <a:lnTo>
                    <a:pt x="228" y="238448"/>
                  </a:lnTo>
                  <a:lnTo>
                    <a:pt x="0" y="297687"/>
                  </a:lnTo>
                  <a:lnTo>
                    <a:pt x="0" y="1329096"/>
                  </a:lnTo>
                  <a:lnTo>
                    <a:pt x="228" y="1388334"/>
                  </a:lnTo>
                  <a:lnTo>
                    <a:pt x="1824" y="1436107"/>
                  </a:lnTo>
                  <a:lnTo>
                    <a:pt x="6157" y="1474052"/>
                  </a:lnTo>
                  <a:lnTo>
                    <a:pt x="32182" y="1539416"/>
                  </a:lnTo>
                  <a:lnTo>
                    <a:pt x="56773" y="1570016"/>
                  </a:lnTo>
                  <a:lnTo>
                    <a:pt x="87371" y="1594608"/>
                  </a:lnTo>
                  <a:lnTo>
                    <a:pt x="122980" y="1612194"/>
                  </a:lnTo>
                  <a:lnTo>
                    <a:pt x="190681" y="1624959"/>
                  </a:lnTo>
                  <a:lnTo>
                    <a:pt x="238452" y="1626554"/>
                  </a:lnTo>
                  <a:lnTo>
                    <a:pt x="297687" y="1626782"/>
                  </a:lnTo>
                  <a:lnTo>
                    <a:pt x="7840242" y="1626782"/>
                  </a:lnTo>
                  <a:lnTo>
                    <a:pt x="7899483" y="1626554"/>
                  </a:lnTo>
                  <a:lnTo>
                    <a:pt x="7947258" y="1624959"/>
                  </a:lnTo>
                  <a:lnTo>
                    <a:pt x="7985204" y="1620628"/>
                  </a:lnTo>
                  <a:lnTo>
                    <a:pt x="8050564" y="1594608"/>
                  </a:lnTo>
                  <a:lnTo>
                    <a:pt x="8081163" y="1570016"/>
                  </a:lnTo>
                  <a:lnTo>
                    <a:pt x="8105756" y="1539416"/>
                  </a:lnTo>
                  <a:lnTo>
                    <a:pt x="8123344" y="1503808"/>
                  </a:lnTo>
                  <a:lnTo>
                    <a:pt x="8136106" y="1436107"/>
                  </a:lnTo>
                  <a:lnTo>
                    <a:pt x="8137702" y="1388334"/>
                  </a:lnTo>
                  <a:lnTo>
                    <a:pt x="8137930" y="1329096"/>
                  </a:lnTo>
                  <a:lnTo>
                    <a:pt x="8137930" y="297687"/>
                  </a:lnTo>
                  <a:lnTo>
                    <a:pt x="8137702" y="238448"/>
                  </a:lnTo>
                  <a:lnTo>
                    <a:pt x="8136106" y="190676"/>
                  </a:lnTo>
                  <a:lnTo>
                    <a:pt x="8131776" y="152730"/>
                  </a:lnTo>
                  <a:lnTo>
                    <a:pt x="8105756" y="87367"/>
                  </a:lnTo>
                  <a:lnTo>
                    <a:pt x="8081163" y="56767"/>
                  </a:lnTo>
                  <a:lnTo>
                    <a:pt x="8050564" y="32174"/>
                  </a:lnTo>
                  <a:lnTo>
                    <a:pt x="8014960" y="14588"/>
                  </a:lnTo>
                  <a:lnTo>
                    <a:pt x="7947258" y="1823"/>
                  </a:lnTo>
                  <a:lnTo>
                    <a:pt x="7899483" y="227"/>
                  </a:lnTo>
                  <a:lnTo>
                    <a:pt x="784024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0" name="object 20" descr=""/>
          <p:cNvSpPr txBox="1"/>
          <p:nvPr/>
        </p:nvSpPr>
        <p:spPr>
          <a:xfrm>
            <a:off x="11035855" y="4653605"/>
            <a:ext cx="7519034" cy="1181100"/>
          </a:xfrm>
          <a:prstGeom prst="rect">
            <a:avLst/>
          </a:prstGeom>
        </p:spPr>
        <p:txBody>
          <a:bodyPr wrap="square" lIns="0" tIns="5905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465"/>
              </a:spcBef>
            </a:pPr>
            <a:r>
              <a:rPr dirty="0" sz="2950" spc="250">
                <a:latin typeface="Arial"/>
                <a:cs typeface="Arial"/>
              </a:rPr>
              <a:t>“I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am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-30">
                <a:latin typeface="Arial"/>
                <a:cs typeface="Arial"/>
              </a:rPr>
              <a:t>ver</a:t>
            </a:r>
            <a:r>
              <a:rPr dirty="0" sz="2950" spc="-950">
                <a:latin typeface="Arial"/>
                <a:cs typeface="Arial"/>
              </a:rPr>
              <a:t>y</a:t>
            </a:r>
            <a:r>
              <a:rPr dirty="0" baseline="-31842" sz="6150" spc="-1387" b="1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dirty="0" sz="2950" spc="-30">
                <a:latin typeface="Arial"/>
                <a:cs typeface="Arial"/>
              </a:rPr>
              <a:t>i</a:t>
            </a:r>
            <a:r>
              <a:rPr dirty="0" sz="2950" spc="-1580">
                <a:latin typeface="Arial"/>
                <a:cs typeface="Arial"/>
              </a:rPr>
              <a:t>n</a:t>
            </a:r>
            <a:r>
              <a:rPr dirty="0" baseline="-31842" sz="6150" spc="-1357" b="1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dirty="0" sz="2950" spc="-200">
                <a:latin typeface="Arial"/>
                <a:cs typeface="Arial"/>
              </a:rPr>
              <a:t>-</a:t>
            </a:r>
            <a:r>
              <a:rPr dirty="0" baseline="-31842" sz="6150" spc="-3157" b="1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dirty="0" sz="2950">
                <a:latin typeface="Arial"/>
                <a:cs typeface="Arial"/>
              </a:rPr>
              <a:t>t</a:t>
            </a:r>
            <a:r>
              <a:rPr dirty="0" sz="2950" spc="-670">
                <a:latin typeface="Arial"/>
                <a:cs typeface="Arial"/>
              </a:rPr>
              <a:t>u</a:t>
            </a:r>
            <a:r>
              <a:rPr dirty="0" baseline="-31842" sz="6150" spc="-2190" b="1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dirty="0" sz="2950" spc="-490">
                <a:latin typeface="Arial"/>
                <a:cs typeface="Arial"/>
              </a:rPr>
              <a:t>n</a:t>
            </a:r>
            <a:r>
              <a:rPr dirty="0" baseline="-31842" sz="6150" spc="-944" b="1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dirty="0" sz="2950" spc="-1065">
                <a:latin typeface="Arial"/>
                <a:cs typeface="Arial"/>
              </a:rPr>
              <a:t>e</a:t>
            </a:r>
            <a:r>
              <a:rPr dirty="0" baseline="-31842" sz="6150" spc="-172" b="1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dirty="0" sz="2950" spc="-2045">
                <a:latin typeface="Arial"/>
                <a:cs typeface="Arial"/>
              </a:rPr>
              <a:t>w</a:t>
            </a:r>
            <a:r>
              <a:rPr dirty="0" baseline="-31842" sz="6150" spc="-27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950" spc="-500">
                <a:latin typeface="Arial"/>
                <a:cs typeface="Arial"/>
              </a:rPr>
              <a:t>i</a:t>
            </a:r>
            <a:r>
              <a:rPr dirty="0" baseline="-31842" sz="6150" spc="-847" b="1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dirty="0" sz="2950">
                <a:latin typeface="Arial"/>
                <a:cs typeface="Arial"/>
              </a:rPr>
              <a:t>t</a:t>
            </a:r>
            <a:r>
              <a:rPr dirty="0" sz="2950" spc="-890">
                <a:latin typeface="Arial"/>
                <a:cs typeface="Arial"/>
              </a:rPr>
              <a:t>h</a:t>
            </a:r>
            <a:r>
              <a:rPr dirty="0" baseline="-31842" sz="6150" spc="-1964" b="1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dirty="0" sz="2950" spc="-1170">
                <a:latin typeface="Arial"/>
                <a:cs typeface="Arial"/>
              </a:rPr>
              <a:t>m</a:t>
            </a:r>
            <a:r>
              <a:rPr dirty="0" baseline="-31842" sz="6150" spc="-1702" b="1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dirty="0" sz="2950" spc="-270">
                <a:latin typeface="Arial"/>
                <a:cs typeface="Arial"/>
              </a:rPr>
              <a:t>y</a:t>
            </a:r>
            <a:r>
              <a:rPr dirty="0" baseline="-31842" sz="6150" spc="-177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950" spc="-620">
                <a:latin typeface="Arial"/>
                <a:cs typeface="Arial"/>
              </a:rPr>
              <a:t>b</a:t>
            </a:r>
            <a:r>
              <a:rPr dirty="0" baseline="-31842" sz="6150" spc="-644" b="1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dirty="0" sz="2950" spc="-1280">
                <a:latin typeface="Arial"/>
                <a:cs typeface="Arial"/>
              </a:rPr>
              <a:t>o</a:t>
            </a:r>
            <a:r>
              <a:rPr dirty="0" baseline="-31842" sz="6150" spc="-315" b="1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dirty="0" sz="2950" spc="-1430">
                <a:latin typeface="Arial"/>
                <a:cs typeface="Arial"/>
              </a:rPr>
              <a:t>d</a:t>
            </a:r>
            <a:r>
              <a:rPr dirty="0" baseline="-31842" sz="6150" spc="-1289" b="1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dirty="0" sz="2950">
                <a:latin typeface="Arial"/>
                <a:cs typeface="Arial"/>
              </a:rPr>
              <a:t>ily</a:t>
            </a:r>
            <a:r>
              <a:rPr dirty="0" sz="2950" spc="3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signals.</a:t>
            </a:r>
            <a:endParaRPr sz="2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70"/>
              </a:spcBef>
            </a:pPr>
            <a:r>
              <a:rPr dirty="0" sz="2950">
                <a:latin typeface="Arial"/>
                <a:cs typeface="Arial"/>
              </a:rPr>
              <a:t>When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my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chest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-20">
                <a:latin typeface="Arial"/>
                <a:cs typeface="Arial"/>
              </a:rPr>
              <a:t>tenses,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</a:t>
            </a:r>
            <a:r>
              <a:rPr dirty="0" sz="2950" spc="-1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know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I’m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stressed.”</a:t>
            </a:r>
            <a:endParaRPr sz="2950">
              <a:latin typeface="Arial"/>
              <a:cs typeface="Arial"/>
            </a:endParaRPr>
          </a:p>
        </p:txBody>
      </p:sp>
      <p:grpSp>
        <p:nvGrpSpPr>
          <p:cNvPr id="21" name="object 21" descr=""/>
          <p:cNvGrpSpPr/>
          <p:nvPr/>
        </p:nvGrpSpPr>
        <p:grpSpPr>
          <a:xfrm>
            <a:off x="10726186" y="7275914"/>
            <a:ext cx="8138159" cy="981075"/>
            <a:chOff x="10726186" y="7275914"/>
            <a:chExt cx="8138159" cy="981075"/>
          </a:xfrm>
        </p:grpSpPr>
        <p:pic>
          <p:nvPicPr>
            <p:cNvPr id="22" name="object 22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873250" y="7342306"/>
              <a:ext cx="7843818" cy="848141"/>
            </a:xfrm>
            <a:prstGeom prst="rect">
              <a:avLst/>
            </a:prstGeom>
          </p:spPr>
        </p:pic>
        <p:sp>
          <p:nvSpPr>
            <p:cNvPr id="23" name="object 23" descr=""/>
            <p:cNvSpPr/>
            <p:nvPr/>
          </p:nvSpPr>
          <p:spPr>
            <a:xfrm>
              <a:off x="10726186" y="7275914"/>
              <a:ext cx="8138159" cy="981075"/>
            </a:xfrm>
            <a:custGeom>
              <a:avLst/>
              <a:gdLst/>
              <a:ahLst/>
              <a:cxnLst/>
              <a:rect l="l" t="t" r="r" b="b"/>
              <a:pathLst>
                <a:path w="8138159" h="981075">
                  <a:moveTo>
                    <a:pt x="7840242" y="0"/>
                  </a:moveTo>
                  <a:lnTo>
                    <a:pt x="297687" y="0"/>
                  </a:lnTo>
                  <a:lnTo>
                    <a:pt x="238452" y="227"/>
                  </a:lnTo>
                  <a:lnTo>
                    <a:pt x="190681" y="1823"/>
                  </a:lnTo>
                  <a:lnTo>
                    <a:pt x="152736" y="6153"/>
                  </a:lnTo>
                  <a:lnTo>
                    <a:pt x="87371" y="32173"/>
                  </a:lnTo>
                  <a:lnTo>
                    <a:pt x="56773" y="56766"/>
                  </a:lnTo>
                  <a:lnTo>
                    <a:pt x="32182" y="87366"/>
                  </a:lnTo>
                  <a:lnTo>
                    <a:pt x="14596" y="122974"/>
                  </a:lnTo>
                  <a:lnTo>
                    <a:pt x="1824" y="190675"/>
                  </a:lnTo>
                  <a:lnTo>
                    <a:pt x="228" y="238448"/>
                  </a:lnTo>
                  <a:lnTo>
                    <a:pt x="0" y="297686"/>
                  </a:lnTo>
                  <a:lnTo>
                    <a:pt x="0" y="683238"/>
                  </a:lnTo>
                  <a:lnTo>
                    <a:pt x="228" y="742477"/>
                  </a:lnTo>
                  <a:lnTo>
                    <a:pt x="1824" y="790250"/>
                  </a:lnTo>
                  <a:lnTo>
                    <a:pt x="6157" y="828195"/>
                  </a:lnTo>
                  <a:lnTo>
                    <a:pt x="32182" y="893558"/>
                  </a:lnTo>
                  <a:lnTo>
                    <a:pt x="56773" y="924158"/>
                  </a:lnTo>
                  <a:lnTo>
                    <a:pt x="87371" y="948751"/>
                  </a:lnTo>
                  <a:lnTo>
                    <a:pt x="122980" y="966338"/>
                  </a:lnTo>
                  <a:lnTo>
                    <a:pt x="190681" y="979102"/>
                  </a:lnTo>
                  <a:lnTo>
                    <a:pt x="238452" y="980698"/>
                  </a:lnTo>
                  <a:lnTo>
                    <a:pt x="297687" y="980926"/>
                  </a:lnTo>
                  <a:lnTo>
                    <a:pt x="7840242" y="980926"/>
                  </a:lnTo>
                  <a:lnTo>
                    <a:pt x="7899483" y="980698"/>
                  </a:lnTo>
                  <a:lnTo>
                    <a:pt x="7947258" y="979102"/>
                  </a:lnTo>
                  <a:lnTo>
                    <a:pt x="7985204" y="974771"/>
                  </a:lnTo>
                  <a:lnTo>
                    <a:pt x="8050564" y="948751"/>
                  </a:lnTo>
                  <a:lnTo>
                    <a:pt x="8081163" y="924158"/>
                  </a:lnTo>
                  <a:lnTo>
                    <a:pt x="8105756" y="893558"/>
                  </a:lnTo>
                  <a:lnTo>
                    <a:pt x="8123344" y="857950"/>
                  </a:lnTo>
                  <a:lnTo>
                    <a:pt x="8136106" y="790250"/>
                  </a:lnTo>
                  <a:lnTo>
                    <a:pt x="8137702" y="742477"/>
                  </a:lnTo>
                  <a:lnTo>
                    <a:pt x="8137930" y="683238"/>
                  </a:lnTo>
                  <a:lnTo>
                    <a:pt x="8137930" y="297686"/>
                  </a:lnTo>
                  <a:lnTo>
                    <a:pt x="8137702" y="238448"/>
                  </a:lnTo>
                  <a:lnTo>
                    <a:pt x="8136106" y="190675"/>
                  </a:lnTo>
                  <a:lnTo>
                    <a:pt x="8131776" y="152729"/>
                  </a:lnTo>
                  <a:lnTo>
                    <a:pt x="8105756" y="87366"/>
                  </a:lnTo>
                  <a:lnTo>
                    <a:pt x="8081163" y="56766"/>
                  </a:lnTo>
                  <a:lnTo>
                    <a:pt x="8050564" y="32173"/>
                  </a:lnTo>
                  <a:lnTo>
                    <a:pt x="8014960" y="14586"/>
                  </a:lnTo>
                  <a:lnTo>
                    <a:pt x="7947258" y="1823"/>
                  </a:lnTo>
                  <a:lnTo>
                    <a:pt x="7899483" y="227"/>
                  </a:lnTo>
                  <a:lnTo>
                    <a:pt x="784024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4" name="object 24" descr=""/>
          <p:cNvSpPr txBox="1"/>
          <p:nvPr/>
        </p:nvSpPr>
        <p:spPr>
          <a:xfrm>
            <a:off x="12046346" y="7348706"/>
            <a:ext cx="5497830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950" spc="100">
                <a:latin typeface="Arial"/>
                <a:cs typeface="Arial"/>
              </a:rPr>
              <a:t>“Life</a:t>
            </a:r>
            <a:r>
              <a:rPr dirty="0" sz="2950" spc="-7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is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ma</a:t>
            </a:r>
            <a:r>
              <a:rPr dirty="0" sz="2950" spc="-484">
                <a:latin typeface="Arial"/>
                <a:cs typeface="Arial"/>
              </a:rPr>
              <a:t>r</a:t>
            </a:r>
            <a:r>
              <a:rPr dirty="0" baseline="-5420" sz="6150" spc="-3060" b="1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dirty="0" sz="2950" spc="-10">
                <a:latin typeface="Arial"/>
                <a:cs typeface="Arial"/>
              </a:rPr>
              <a:t>a</a:t>
            </a:r>
            <a:r>
              <a:rPr dirty="0" sz="2950" spc="-540">
                <a:latin typeface="Arial"/>
                <a:cs typeface="Arial"/>
              </a:rPr>
              <a:t>t</a:t>
            </a:r>
            <a:r>
              <a:rPr dirty="0" baseline="-5420" sz="6150" spc="-735" b="1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dirty="0" sz="2950" spc="-1215">
                <a:latin typeface="Arial"/>
                <a:cs typeface="Arial"/>
              </a:rPr>
              <a:t>h</a:t>
            </a:r>
            <a:r>
              <a:rPr dirty="0" baseline="-5420" sz="6150" spc="-3667" b="1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dirty="0" sz="2950" spc="-10">
                <a:latin typeface="Arial"/>
                <a:cs typeface="Arial"/>
              </a:rPr>
              <a:t>o</a:t>
            </a:r>
            <a:r>
              <a:rPr dirty="0" sz="2950" spc="-1040">
                <a:latin typeface="Arial"/>
                <a:cs typeface="Arial"/>
              </a:rPr>
              <a:t>n</a:t>
            </a:r>
            <a:r>
              <a:rPr dirty="0" baseline="-5420" sz="6150" spc="-1950" b="1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dirty="0" sz="2950" spc="-10">
                <a:latin typeface="Arial"/>
                <a:cs typeface="Arial"/>
              </a:rPr>
              <a:t>,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 spc="95">
                <a:latin typeface="Arial"/>
                <a:cs typeface="Arial"/>
              </a:rPr>
              <a:t>not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 spc="95">
                <a:latin typeface="Arial"/>
                <a:cs typeface="Arial"/>
              </a:rPr>
              <a:t>sprint”</a:t>
            </a:r>
            <a:endParaRPr sz="2950">
              <a:latin typeface="Arial"/>
              <a:cs typeface="Arial"/>
            </a:endParaRPr>
          </a:p>
        </p:txBody>
      </p:sp>
      <p:grpSp>
        <p:nvGrpSpPr>
          <p:cNvPr id="25" name="object 25" descr=""/>
          <p:cNvGrpSpPr/>
          <p:nvPr/>
        </p:nvGrpSpPr>
        <p:grpSpPr>
          <a:xfrm>
            <a:off x="10726186" y="9518511"/>
            <a:ext cx="8138159" cy="1626870"/>
            <a:chOff x="10726186" y="9518511"/>
            <a:chExt cx="8138159" cy="1626870"/>
          </a:xfrm>
        </p:grpSpPr>
        <p:pic>
          <p:nvPicPr>
            <p:cNvPr id="26" name="object 2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873250" y="9651294"/>
              <a:ext cx="7843818" cy="1361215"/>
            </a:xfrm>
            <a:prstGeom prst="rect">
              <a:avLst/>
            </a:prstGeom>
          </p:spPr>
        </p:pic>
        <p:sp>
          <p:nvSpPr>
            <p:cNvPr id="27" name="object 27" descr=""/>
            <p:cNvSpPr/>
            <p:nvPr/>
          </p:nvSpPr>
          <p:spPr>
            <a:xfrm>
              <a:off x="10726186" y="9518511"/>
              <a:ext cx="8138159" cy="1626870"/>
            </a:xfrm>
            <a:custGeom>
              <a:avLst/>
              <a:gdLst/>
              <a:ahLst/>
              <a:cxnLst/>
              <a:rect l="l" t="t" r="r" b="b"/>
              <a:pathLst>
                <a:path w="8138159" h="1626870">
                  <a:moveTo>
                    <a:pt x="7840242" y="0"/>
                  </a:moveTo>
                  <a:lnTo>
                    <a:pt x="297687" y="0"/>
                  </a:lnTo>
                  <a:lnTo>
                    <a:pt x="238452" y="227"/>
                  </a:lnTo>
                  <a:lnTo>
                    <a:pt x="190681" y="1823"/>
                  </a:lnTo>
                  <a:lnTo>
                    <a:pt x="152736" y="6154"/>
                  </a:lnTo>
                  <a:lnTo>
                    <a:pt x="87371" y="32174"/>
                  </a:lnTo>
                  <a:lnTo>
                    <a:pt x="56773" y="56767"/>
                  </a:lnTo>
                  <a:lnTo>
                    <a:pt x="32182" y="87366"/>
                  </a:lnTo>
                  <a:lnTo>
                    <a:pt x="14596" y="122975"/>
                  </a:lnTo>
                  <a:lnTo>
                    <a:pt x="1824" y="190676"/>
                  </a:lnTo>
                  <a:lnTo>
                    <a:pt x="228" y="238448"/>
                  </a:lnTo>
                  <a:lnTo>
                    <a:pt x="0" y="297687"/>
                  </a:lnTo>
                  <a:lnTo>
                    <a:pt x="0" y="1329095"/>
                  </a:lnTo>
                  <a:lnTo>
                    <a:pt x="228" y="1388334"/>
                  </a:lnTo>
                  <a:lnTo>
                    <a:pt x="1824" y="1436106"/>
                  </a:lnTo>
                  <a:lnTo>
                    <a:pt x="6157" y="1474052"/>
                  </a:lnTo>
                  <a:lnTo>
                    <a:pt x="32182" y="1539416"/>
                  </a:lnTo>
                  <a:lnTo>
                    <a:pt x="56773" y="1570015"/>
                  </a:lnTo>
                  <a:lnTo>
                    <a:pt x="87371" y="1594608"/>
                  </a:lnTo>
                  <a:lnTo>
                    <a:pt x="122980" y="1612194"/>
                  </a:lnTo>
                  <a:lnTo>
                    <a:pt x="190681" y="1624959"/>
                  </a:lnTo>
                  <a:lnTo>
                    <a:pt x="238452" y="1626554"/>
                  </a:lnTo>
                  <a:lnTo>
                    <a:pt x="297687" y="1626782"/>
                  </a:lnTo>
                  <a:lnTo>
                    <a:pt x="7840242" y="1626782"/>
                  </a:lnTo>
                  <a:lnTo>
                    <a:pt x="7899483" y="1626554"/>
                  </a:lnTo>
                  <a:lnTo>
                    <a:pt x="7947258" y="1624959"/>
                  </a:lnTo>
                  <a:lnTo>
                    <a:pt x="7985204" y="1620628"/>
                  </a:lnTo>
                  <a:lnTo>
                    <a:pt x="8050564" y="1594608"/>
                  </a:lnTo>
                  <a:lnTo>
                    <a:pt x="8081163" y="1570015"/>
                  </a:lnTo>
                  <a:lnTo>
                    <a:pt x="8105756" y="1539416"/>
                  </a:lnTo>
                  <a:lnTo>
                    <a:pt x="8123344" y="1503807"/>
                  </a:lnTo>
                  <a:lnTo>
                    <a:pt x="8136106" y="1436106"/>
                  </a:lnTo>
                  <a:lnTo>
                    <a:pt x="8137702" y="1388334"/>
                  </a:lnTo>
                  <a:lnTo>
                    <a:pt x="8137930" y="1329095"/>
                  </a:lnTo>
                  <a:lnTo>
                    <a:pt x="8137930" y="297687"/>
                  </a:lnTo>
                  <a:lnTo>
                    <a:pt x="8137702" y="238448"/>
                  </a:lnTo>
                  <a:lnTo>
                    <a:pt x="8136106" y="190676"/>
                  </a:lnTo>
                  <a:lnTo>
                    <a:pt x="8131776" y="152730"/>
                  </a:lnTo>
                  <a:lnTo>
                    <a:pt x="8105756" y="87366"/>
                  </a:lnTo>
                  <a:lnTo>
                    <a:pt x="8081163" y="56767"/>
                  </a:lnTo>
                  <a:lnTo>
                    <a:pt x="8050564" y="32174"/>
                  </a:lnTo>
                  <a:lnTo>
                    <a:pt x="8014960" y="14588"/>
                  </a:lnTo>
                  <a:lnTo>
                    <a:pt x="7947258" y="1823"/>
                  </a:lnTo>
                  <a:lnTo>
                    <a:pt x="7899483" y="227"/>
                  </a:lnTo>
                  <a:lnTo>
                    <a:pt x="784024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8" name="object 28" descr=""/>
          <p:cNvSpPr txBox="1"/>
          <p:nvPr/>
        </p:nvSpPr>
        <p:spPr>
          <a:xfrm>
            <a:off x="11644299" y="9614065"/>
            <a:ext cx="6301740" cy="1181100"/>
          </a:xfrm>
          <a:prstGeom prst="rect">
            <a:avLst/>
          </a:prstGeom>
        </p:spPr>
        <p:txBody>
          <a:bodyPr wrap="square" lIns="0" tIns="24765" rIns="0" bIns="0" rtlCol="0" vert="horz">
            <a:spAutoFit/>
          </a:bodyPr>
          <a:lstStyle/>
          <a:p>
            <a:pPr marL="2323465" marR="43180" indent="-2273300">
              <a:lnSpc>
                <a:spcPct val="105500"/>
              </a:lnSpc>
              <a:spcBef>
                <a:spcPts val="195"/>
              </a:spcBef>
            </a:pPr>
            <a:r>
              <a:rPr dirty="0" sz="2950" spc="110">
                <a:latin typeface="Arial"/>
                <a:cs typeface="Arial"/>
              </a:rPr>
              <a:t>“Make</a:t>
            </a:r>
            <a:r>
              <a:rPr dirty="0" sz="2950" spc="-40">
                <a:latin typeface="Arial"/>
                <a:cs typeface="Arial"/>
              </a:rPr>
              <a:t> </a:t>
            </a:r>
            <a:r>
              <a:rPr dirty="0" baseline="-31842" sz="6150" spc="-4200" b="1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dirty="0" sz="2950" spc="-75">
                <a:latin typeface="Arial"/>
                <a:cs typeface="Arial"/>
              </a:rPr>
              <a:t>r</a:t>
            </a:r>
            <a:r>
              <a:rPr dirty="0" sz="2950" spc="-15">
                <a:latin typeface="Arial"/>
                <a:cs typeface="Arial"/>
              </a:rPr>
              <a:t>e</a:t>
            </a:r>
            <a:r>
              <a:rPr dirty="0" sz="2950" spc="-615">
                <a:latin typeface="Arial"/>
                <a:cs typeface="Arial"/>
              </a:rPr>
              <a:t>l</a:t>
            </a:r>
            <a:r>
              <a:rPr dirty="0" baseline="-31842" sz="6150" spc="-2820" b="1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dirty="0" sz="2950" spc="-15">
                <a:latin typeface="Arial"/>
                <a:cs typeface="Arial"/>
              </a:rPr>
              <a:t>a</a:t>
            </a:r>
            <a:r>
              <a:rPr dirty="0" sz="2950" spc="-575">
                <a:latin typeface="Arial"/>
                <a:cs typeface="Arial"/>
              </a:rPr>
              <a:t>t</a:t>
            </a:r>
            <a:r>
              <a:rPr dirty="0" baseline="-31842" sz="6150" spc="-4507" b="1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dirty="0" sz="2950" spc="-15">
                <a:latin typeface="Arial"/>
                <a:cs typeface="Arial"/>
              </a:rPr>
              <a:t>io</a:t>
            </a:r>
            <a:r>
              <a:rPr dirty="0" sz="2950" spc="-1215">
                <a:latin typeface="Arial"/>
                <a:cs typeface="Arial"/>
              </a:rPr>
              <a:t>n</a:t>
            </a:r>
            <a:r>
              <a:rPr dirty="0" baseline="-31842" sz="6150" spc="-2062" b="1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dirty="0" sz="2950" spc="-15">
                <a:latin typeface="Arial"/>
                <a:cs typeface="Arial"/>
              </a:rPr>
              <a:t>s</a:t>
            </a:r>
            <a:r>
              <a:rPr dirty="0" sz="2950" spc="-1535">
                <a:latin typeface="Arial"/>
                <a:cs typeface="Arial"/>
              </a:rPr>
              <a:t>h</a:t>
            </a:r>
            <a:r>
              <a:rPr dirty="0" baseline="-31842" sz="6150" spc="-111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950" spc="-30">
                <a:latin typeface="Arial"/>
                <a:cs typeface="Arial"/>
              </a:rPr>
              <a:t>i</a:t>
            </a:r>
            <a:r>
              <a:rPr dirty="0" baseline="-31842" sz="6150" spc="-3787" b="1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dirty="0" sz="2950" spc="-15">
                <a:latin typeface="Arial"/>
                <a:cs typeface="Arial"/>
              </a:rPr>
              <a:t>p</a:t>
            </a:r>
            <a:r>
              <a:rPr dirty="0" sz="2950" spc="-875">
                <a:latin typeface="Arial"/>
                <a:cs typeface="Arial"/>
              </a:rPr>
              <a:t>s</a:t>
            </a:r>
            <a:r>
              <a:rPr dirty="0" baseline="-31842" sz="6150" spc="-585" b="1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dirty="0" sz="2950" spc="-495">
                <a:latin typeface="Arial"/>
                <a:cs typeface="Arial"/>
              </a:rPr>
              <a:t>,</a:t>
            </a:r>
            <a:r>
              <a:rPr dirty="0" baseline="-31842" sz="6150" spc="-1845" b="1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dirty="0" sz="2950" spc="-245">
                <a:latin typeface="Arial"/>
                <a:cs typeface="Arial"/>
              </a:rPr>
              <a:t>c</a:t>
            </a:r>
            <a:r>
              <a:rPr dirty="0" baseline="-31842" sz="6150" spc="-3457" b="1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dirty="0" sz="2950" spc="-15">
                <a:latin typeface="Arial"/>
                <a:cs typeface="Arial"/>
              </a:rPr>
              <a:t>o</a:t>
            </a:r>
            <a:r>
              <a:rPr dirty="0" sz="2950" spc="-1280">
                <a:latin typeface="Arial"/>
                <a:cs typeface="Arial"/>
              </a:rPr>
              <a:t>n</a:t>
            </a:r>
            <a:r>
              <a:rPr dirty="0" baseline="-31842" sz="6150" spc="-1095" b="1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dirty="0" sz="2950" spc="-1100">
                <a:latin typeface="Arial"/>
                <a:cs typeface="Arial"/>
              </a:rPr>
              <a:t>n</a:t>
            </a:r>
            <a:r>
              <a:rPr dirty="0" baseline="-31842" sz="6150" spc="-2077" b="1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dirty="0" sz="2950" spc="-385">
                <a:latin typeface="Arial"/>
                <a:cs typeface="Arial"/>
              </a:rPr>
              <a:t>e</a:t>
            </a:r>
            <a:r>
              <a:rPr dirty="0" baseline="-31842" sz="6150" spc="-1147" b="1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dirty="0" sz="2950" spc="-780">
                <a:latin typeface="Arial"/>
                <a:cs typeface="Arial"/>
              </a:rPr>
              <a:t>c</a:t>
            </a:r>
            <a:r>
              <a:rPr dirty="0" baseline="-31842" sz="6150" spc="-2760" b="1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dirty="0" sz="2950" spc="-15">
                <a:latin typeface="Arial"/>
                <a:cs typeface="Arial"/>
              </a:rPr>
              <a:t>tions</a:t>
            </a:r>
            <a:r>
              <a:rPr dirty="0" sz="2950" spc="200">
                <a:latin typeface="Arial"/>
                <a:cs typeface="Arial"/>
              </a:rPr>
              <a:t> </a:t>
            </a:r>
            <a:r>
              <a:rPr dirty="0" sz="2950" spc="-25">
                <a:latin typeface="Arial"/>
                <a:cs typeface="Arial"/>
              </a:rPr>
              <a:t>are </a:t>
            </a:r>
            <a:r>
              <a:rPr dirty="0" sz="2950" spc="-10">
                <a:latin typeface="Arial"/>
                <a:cs typeface="Arial"/>
              </a:rPr>
              <a:t>priceless”</a:t>
            </a:r>
            <a:endParaRPr sz="2950">
              <a:latin typeface="Arial"/>
              <a:cs typeface="Arial"/>
            </a:endParaRPr>
          </a:p>
        </p:txBody>
      </p:sp>
      <p:grpSp>
        <p:nvGrpSpPr>
          <p:cNvPr id="29" name="object 29" descr=""/>
          <p:cNvGrpSpPr/>
          <p:nvPr/>
        </p:nvGrpSpPr>
        <p:grpSpPr>
          <a:xfrm>
            <a:off x="1194579" y="9518511"/>
            <a:ext cx="8138159" cy="1626870"/>
            <a:chOff x="1194579" y="9518511"/>
            <a:chExt cx="8138159" cy="1626870"/>
          </a:xfrm>
        </p:grpSpPr>
        <p:pic>
          <p:nvPicPr>
            <p:cNvPr id="30" name="object 3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41632" y="9651294"/>
              <a:ext cx="7843818" cy="1361215"/>
            </a:xfrm>
            <a:prstGeom prst="rect">
              <a:avLst/>
            </a:prstGeom>
          </p:spPr>
        </p:pic>
        <p:sp>
          <p:nvSpPr>
            <p:cNvPr id="31" name="object 31" descr=""/>
            <p:cNvSpPr/>
            <p:nvPr/>
          </p:nvSpPr>
          <p:spPr>
            <a:xfrm>
              <a:off x="1194579" y="9518511"/>
              <a:ext cx="8138159" cy="1626870"/>
            </a:xfrm>
            <a:custGeom>
              <a:avLst/>
              <a:gdLst/>
              <a:ahLst/>
              <a:cxnLst/>
              <a:rect l="l" t="t" r="r" b="b"/>
              <a:pathLst>
                <a:path w="8138159" h="1626870">
                  <a:moveTo>
                    <a:pt x="7840238" y="0"/>
                  </a:moveTo>
                  <a:lnTo>
                    <a:pt x="297686" y="0"/>
                  </a:lnTo>
                  <a:lnTo>
                    <a:pt x="238448" y="227"/>
                  </a:lnTo>
                  <a:lnTo>
                    <a:pt x="190675" y="1823"/>
                  </a:lnTo>
                  <a:lnTo>
                    <a:pt x="152729" y="6154"/>
                  </a:lnTo>
                  <a:lnTo>
                    <a:pt x="87366" y="32174"/>
                  </a:lnTo>
                  <a:lnTo>
                    <a:pt x="56766" y="56767"/>
                  </a:lnTo>
                  <a:lnTo>
                    <a:pt x="32174" y="87366"/>
                  </a:lnTo>
                  <a:lnTo>
                    <a:pt x="14588" y="122975"/>
                  </a:lnTo>
                  <a:lnTo>
                    <a:pt x="1823" y="190676"/>
                  </a:lnTo>
                  <a:lnTo>
                    <a:pt x="227" y="238448"/>
                  </a:lnTo>
                  <a:lnTo>
                    <a:pt x="0" y="297687"/>
                  </a:lnTo>
                  <a:lnTo>
                    <a:pt x="0" y="1329095"/>
                  </a:lnTo>
                  <a:lnTo>
                    <a:pt x="227" y="1388334"/>
                  </a:lnTo>
                  <a:lnTo>
                    <a:pt x="1823" y="1436106"/>
                  </a:lnTo>
                  <a:lnTo>
                    <a:pt x="6154" y="1474052"/>
                  </a:lnTo>
                  <a:lnTo>
                    <a:pt x="32174" y="1539416"/>
                  </a:lnTo>
                  <a:lnTo>
                    <a:pt x="56766" y="1570015"/>
                  </a:lnTo>
                  <a:lnTo>
                    <a:pt x="87366" y="1594608"/>
                  </a:lnTo>
                  <a:lnTo>
                    <a:pt x="122974" y="1612194"/>
                  </a:lnTo>
                  <a:lnTo>
                    <a:pt x="190675" y="1624959"/>
                  </a:lnTo>
                  <a:lnTo>
                    <a:pt x="238448" y="1626554"/>
                  </a:lnTo>
                  <a:lnTo>
                    <a:pt x="297686" y="1626782"/>
                  </a:lnTo>
                  <a:lnTo>
                    <a:pt x="7840238" y="1626782"/>
                  </a:lnTo>
                  <a:lnTo>
                    <a:pt x="7899476" y="1626554"/>
                  </a:lnTo>
                  <a:lnTo>
                    <a:pt x="7947249" y="1624959"/>
                  </a:lnTo>
                  <a:lnTo>
                    <a:pt x="7985195" y="1620628"/>
                  </a:lnTo>
                  <a:lnTo>
                    <a:pt x="8050558" y="1594608"/>
                  </a:lnTo>
                  <a:lnTo>
                    <a:pt x="8081158" y="1570015"/>
                  </a:lnTo>
                  <a:lnTo>
                    <a:pt x="8105751" y="1539416"/>
                  </a:lnTo>
                  <a:lnTo>
                    <a:pt x="8123337" y="1503807"/>
                  </a:lnTo>
                  <a:lnTo>
                    <a:pt x="8136101" y="1436106"/>
                  </a:lnTo>
                  <a:lnTo>
                    <a:pt x="8137697" y="1388334"/>
                  </a:lnTo>
                  <a:lnTo>
                    <a:pt x="8137924" y="1329095"/>
                  </a:lnTo>
                  <a:lnTo>
                    <a:pt x="8137924" y="297687"/>
                  </a:lnTo>
                  <a:lnTo>
                    <a:pt x="8137697" y="238448"/>
                  </a:lnTo>
                  <a:lnTo>
                    <a:pt x="8136101" y="190676"/>
                  </a:lnTo>
                  <a:lnTo>
                    <a:pt x="8131771" y="152730"/>
                  </a:lnTo>
                  <a:lnTo>
                    <a:pt x="8105751" y="87366"/>
                  </a:lnTo>
                  <a:lnTo>
                    <a:pt x="8081158" y="56767"/>
                  </a:lnTo>
                  <a:lnTo>
                    <a:pt x="8050558" y="32174"/>
                  </a:lnTo>
                  <a:lnTo>
                    <a:pt x="8014950" y="14588"/>
                  </a:lnTo>
                  <a:lnTo>
                    <a:pt x="7947249" y="1823"/>
                  </a:lnTo>
                  <a:lnTo>
                    <a:pt x="7899476" y="227"/>
                  </a:lnTo>
                  <a:lnTo>
                    <a:pt x="784023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2" name="object 32" descr=""/>
          <p:cNvSpPr txBox="1"/>
          <p:nvPr/>
        </p:nvSpPr>
        <p:spPr>
          <a:xfrm>
            <a:off x="1473074" y="7067520"/>
            <a:ext cx="7581265" cy="3728085"/>
          </a:xfrm>
          <a:prstGeom prst="rect">
            <a:avLst/>
          </a:prstGeom>
        </p:spPr>
        <p:txBody>
          <a:bodyPr wrap="square" lIns="0" tIns="77470" rIns="0" bIns="0" rtlCol="0" vert="horz">
            <a:spAutoFit/>
          </a:bodyPr>
          <a:lstStyle/>
          <a:p>
            <a:pPr algn="ctr" marL="38100" marR="30480">
              <a:lnSpc>
                <a:spcPct val="86100"/>
              </a:lnSpc>
              <a:spcBef>
                <a:spcPts val="610"/>
              </a:spcBef>
            </a:pPr>
            <a:r>
              <a:rPr dirty="0" sz="2950" spc="100">
                <a:latin typeface="Arial"/>
                <a:cs typeface="Arial"/>
              </a:rPr>
              <a:t>“Active</a:t>
            </a:r>
            <a:r>
              <a:rPr dirty="0" sz="2950" spc="10">
                <a:latin typeface="Arial"/>
                <a:cs typeface="Arial"/>
              </a:rPr>
              <a:t> </a:t>
            </a:r>
            <a:r>
              <a:rPr dirty="0" sz="2950" spc="-70">
                <a:latin typeface="Arial"/>
                <a:cs typeface="Arial"/>
              </a:rPr>
              <a:t>stress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is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more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obvious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and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apparent. </a:t>
            </a:r>
            <a:r>
              <a:rPr dirty="0" sz="2950" spc="-105">
                <a:latin typeface="Arial"/>
                <a:cs typeface="Arial"/>
              </a:rPr>
              <a:t>Passive</a:t>
            </a:r>
            <a:r>
              <a:rPr dirty="0" sz="2950" spc="-85">
                <a:latin typeface="Arial"/>
                <a:cs typeface="Arial"/>
              </a:rPr>
              <a:t> </a:t>
            </a:r>
            <a:r>
              <a:rPr dirty="0" sz="2950" spc="-70">
                <a:latin typeface="Arial"/>
                <a:cs typeface="Arial"/>
              </a:rPr>
              <a:t>stress</a:t>
            </a:r>
            <a:r>
              <a:rPr dirty="0" sz="2950" spc="-40">
                <a:latin typeface="Arial"/>
                <a:cs typeface="Arial"/>
              </a:rPr>
              <a:t> </a:t>
            </a:r>
            <a:r>
              <a:rPr dirty="0" sz="2950" spc="-980">
                <a:latin typeface="Arial"/>
                <a:cs typeface="Arial"/>
              </a:rPr>
              <a:t>a</a:t>
            </a:r>
            <a:r>
              <a:rPr dirty="0" baseline="4065" sz="6150" spc="-312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950" spc="-10">
                <a:latin typeface="Arial"/>
                <a:cs typeface="Arial"/>
              </a:rPr>
              <a:t>c</a:t>
            </a:r>
            <a:r>
              <a:rPr dirty="0" sz="2950" spc="-840">
                <a:latin typeface="Arial"/>
                <a:cs typeface="Arial"/>
              </a:rPr>
              <a:t>c</a:t>
            </a:r>
            <a:r>
              <a:rPr dirty="0" baseline="4065" sz="6150" spc="-4297" b="1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dirty="0" sz="2950" spc="-10">
                <a:latin typeface="Arial"/>
                <a:cs typeface="Arial"/>
              </a:rPr>
              <a:t>u</a:t>
            </a:r>
            <a:r>
              <a:rPr dirty="0" sz="2950" spc="-1370">
                <a:latin typeface="Arial"/>
                <a:cs typeface="Arial"/>
              </a:rPr>
              <a:t>m</a:t>
            </a:r>
            <a:r>
              <a:rPr dirty="0" baseline="4065" sz="6150" spc="-1785" b="1">
                <a:solidFill>
                  <a:srgbClr val="FFFFFF"/>
                </a:solidFill>
                <a:latin typeface="Arial"/>
                <a:cs typeface="Arial"/>
              </a:rPr>
              <a:t>b</a:t>
            </a:r>
            <a:r>
              <a:rPr dirty="0" sz="2950" spc="-450">
                <a:latin typeface="Arial"/>
                <a:cs typeface="Arial"/>
              </a:rPr>
              <a:t>u</a:t>
            </a:r>
            <a:r>
              <a:rPr dirty="0" baseline="4065" sz="6150" spc="-1035" b="1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dirty="0" sz="2950" spc="-85">
                <a:latin typeface="Arial"/>
                <a:cs typeface="Arial"/>
              </a:rPr>
              <a:t>l</a:t>
            </a:r>
            <a:r>
              <a:rPr dirty="0" baseline="4065" sz="6150" spc="-3690" b="1">
                <a:solidFill>
                  <a:srgbClr val="FFFFFF"/>
                </a:solidFill>
                <a:latin typeface="Arial"/>
                <a:cs typeface="Arial"/>
              </a:rPr>
              <a:t>g</a:t>
            </a:r>
            <a:r>
              <a:rPr dirty="0" sz="2950" spc="-10">
                <a:latin typeface="Arial"/>
                <a:cs typeface="Arial"/>
              </a:rPr>
              <a:t>a</a:t>
            </a:r>
            <a:r>
              <a:rPr dirty="0" sz="2950" spc="-20">
                <a:latin typeface="Arial"/>
                <a:cs typeface="Arial"/>
              </a:rPr>
              <a:t>t</a:t>
            </a:r>
            <a:r>
              <a:rPr dirty="0" baseline="4065" sz="6150" spc="-3787" b="1">
                <a:solidFill>
                  <a:srgbClr val="FFFFFF"/>
                </a:solidFill>
                <a:latin typeface="Arial"/>
                <a:cs typeface="Arial"/>
              </a:rPr>
              <a:t>u</a:t>
            </a:r>
            <a:r>
              <a:rPr dirty="0" sz="2950" spc="-10">
                <a:latin typeface="Arial"/>
                <a:cs typeface="Arial"/>
              </a:rPr>
              <a:t>e</a:t>
            </a:r>
            <a:r>
              <a:rPr dirty="0" sz="2950" spc="-665">
                <a:latin typeface="Arial"/>
                <a:cs typeface="Arial"/>
              </a:rPr>
              <a:t>s</a:t>
            </a:r>
            <a:r>
              <a:rPr dirty="0" baseline="4065" sz="6150" spc="-15" b="1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dirty="0" baseline="4065" sz="6150" spc="-1687" b="1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dirty="0" sz="2950" spc="-280">
                <a:latin typeface="Arial"/>
                <a:cs typeface="Arial"/>
              </a:rPr>
              <a:t>a</a:t>
            </a:r>
            <a:r>
              <a:rPr dirty="0" baseline="4065" sz="6150" spc="-3045" b="1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dirty="0" sz="2950" spc="-10">
                <a:latin typeface="Arial"/>
                <a:cs typeface="Arial"/>
              </a:rPr>
              <a:t>nd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is</a:t>
            </a:r>
            <a:r>
              <a:rPr dirty="0" sz="2950" spc="-4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something</a:t>
            </a:r>
            <a:endParaRPr sz="2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70"/>
              </a:spcBef>
            </a:pPr>
            <a:r>
              <a:rPr dirty="0" sz="2950">
                <a:latin typeface="Arial"/>
                <a:cs typeface="Arial"/>
              </a:rPr>
              <a:t>you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need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105">
                <a:latin typeface="Arial"/>
                <a:cs typeface="Arial"/>
              </a:rPr>
              <a:t>get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75">
                <a:latin typeface="Arial"/>
                <a:cs typeface="Arial"/>
              </a:rPr>
              <a:t>rid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with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breaks.”</a:t>
            </a: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720"/>
              </a:spcBef>
            </a:pPr>
            <a:endParaRPr sz="2950">
              <a:latin typeface="Arial"/>
              <a:cs typeface="Arial"/>
            </a:endParaRPr>
          </a:p>
          <a:p>
            <a:pPr algn="ctr" marL="536575" marR="528955">
              <a:lnSpc>
                <a:spcPct val="105500"/>
              </a:lnSpc>
              <a:spcBef>
                <a:spcPts val="5"/>
              </a:spcBef>
            </a:pPr>
            <a:r>
              <a:rPr dirty="0" sz="2950">
                <a:latin typeface="Arial"/>
                <a:cs typeface="Arial"/>
              </a:rPr>
              <a:t>“It’s</a:t>
            </a:r>
            <a:r>
              <a:rPr dirty="0" sz="2950" spc="10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hurtful</a:t>
            </a:r>
            <a:r>
              <a:rPr dirty="0" sz="2950" spc="114">
                <a:latin typeface="Arial"/>
                <a:cs typeface="Arial"/>
              </a:rPr>
              <a:t> </a:t>
            </a:r>
            <a:r>
              <a:rPr dirty="0" sz="2950" spc="30">
                <a:latin typeface="Arial"/>
                <a:cs typeface="Arial"/>
              </a:rPr>
              <a:t>t</a:t>
            </a:r>
            <a:r>
              <a:rPr dirty="0" baseline="-31842" sz="6150" spc="-3915" b="1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dirty="0" sz="2950" spc="85">
                <a:latin typeface="Arial"/>
                <a:cs typeface="Arial"/>
              </a:rPr>
              <a:t>o</a:t>
            </a:r>
            <a:r>
              <a:rPr dirty="0" sz="2950" spc="-195">
                <a:latin typeface="Arial"/>
                <a:cs typeface="Arial"/>
              </a:rPr>
              <a:t> </a:t>
            </a:r>
            <a:r>
              <a:rPr dirty="0" baseline="-31842" sz="6150" spc="-3075" b="1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dirty="0" sz="2950" spc="-60">
                <a:latin typeface="Arial"/>
                <a:cs typeface="Arial"/>
              </a:rPr>
              <a:t>s</a:t>
            </a:r>
            <a:r>
              <a:rPr dirty="0" sz="2950" spc="-1110">
                <a:latin typeface="Arial"/>
                <a:cs typeface="Arial"/>
              </a:rPr>
              <a:t>e</a:t>
            </a:r>
            <a:r>
              <a:rPr dirty="0" baseline="-31842" sz="6150" spc="-3982" b="1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dirty="0" sz="2950" spc="-60">
                <a:latin typeface="Arial"/>
                <a:cs typeface="Arial"/>
              </a:rPr>
              <a:t>e</a:t>
            </a:r>
            <a:r>
              <a:rPr dirty="0" sz="2950" spc="114">
                <a:latin typeface="Arial"/>
                <a:cs typeface="Arial"/>
              </a:rPr>
              <a:t> </a:t>
            </a:r>
            <a:r>
              <a:rPr dirty="0" sz="2950" spc="-745">
                <a:latin typeface="Arial"/>
                <a:cs typeface="Arial"/>
              </a:rPr>
              <a:t>t</a:t>
            </a:r>
            <a:r>
              <a:rPr dirty="0" baseline="-31842" sz="6150" spc="-2392" b="1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dirty="0" sz="2950" spc="35">
                <a:latin typeface="Arial"/>
                <a:cs typeface="Arial"/>
              </a:rPr>
              <a:t>h</a:t>
            </a:r>
            <a:r>
              <a:rPr dirty="0" sz="2950" spc="-1585">
                <a:latin typeface="Arial"/>
                <a:cs typeface="Arial"/>
              </a:rPr>
              <a:t>a</a:t>
            </a:r>
            <a:r>
              <a:rPr dirty="0" baseline="-31842" sz="6150" spc="-1035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950" spc="-210">
                <a:latin typeface="Arial"/>
                <a:cs typeface="Arial"/>
              </a:rPr>
              <a:t>t</a:t>
            </a:r>
            <a:r>
              <a:rPr dirty="0" baseline="-31842" sz="6150" spc="-577" b="1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dirty="0" sz="2950" spc="-1165">
                <a:latin typeface="Arial"/>
                <a:cs typeface="Arial"/>
              </a:rPr>
              <a:t>p</a:t>
            </a:r>
            <a:r>
              <a:rPr dirty="0" baseline="-31842" sz="6150" spc="-1627" b="1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dirty="0" sz="2950" spc="-570">
                <a:latin typeface="Arial"/>
                <a:cs typeface="Arial"/>
              </a:rPr>
              <a:t>e</a:t>
            </a:r>
            <a:r>
              <a:rPr dirty="0" baseline="-31842" sz="6150" spc="-2407" b="1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dirty="0" sz="2950" spc="35">
                <a:latin typeface="Arial"/>
                <a:cs typeface="Arial"/>
              </a:rPr>
              <a:t>ople</a:t>
            </a:r>
            <a:r>
              <a:rPr dirty="0" sz="2950" spc="114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feel</a:t>
            </a:r>
            <a:r>
              <a:rPr dirty="0" sz="2950" spc="120">
                <a:latin typeface="Arial"/>
                <a:cs typeface="Arial"/>
              </a:rPr>
              <a:t> </a:t>
            </a:r>
            <a:r>
              <a:rPr dirty="0" sz="2950" spc="55">
                <a:latin typeface="Arial"/>
                <a:cs typeface="Arial"/>
              </a:rPr>
              <a:t>bad </a:t>
            </a:r>
            <a:r>
              <a:rPr dirty="0" sz="2950" spc="70">
                <a:latin typeface="Arial"/>
                <a:cs typeface="Arial"/>
              </a:rPr>
              <a:t>about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themselves”</a:t>
            </a:r>
            <a:endParaRPr sz="2950">
              <a:latin typeface="Arial"/>
              <a:cs typeface="Arial"/>
            </a:endParaRPr>
          </a:p>
        </p:txBody>
      </p:sp>
      <p:sp>
        <p:nvSpPr>
          <p:cNvPr id="33" name="object 33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34" name="object 34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35" name="object 35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Analysis</a:t>
            </a:r>
            <a:r>
              <a:rPr dirty="0" spc="-10"/>
              <a:t> </a:t>
            </a:r>
            <a:r>
              <a:rPr dirty="0"/>
              <a:t>-</a:t>
            </a:r>
            <a:r>
              <a:rPr dirty="0" spc="-10"/>
              <a:t> </a:t>
            </a:r>
            <a:r>
              <a:rPr dirty="0"/>
              <a:t>Extreme</a:t>
            </a:r>
            <a:r>
              <a:rPr dirty="0" spc="-10"/>
              <a:t> </a:t>
            </a:r>
            <a:r>
              <a:rPr dirty="0" spc="-20"/>
              <a:t>User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565409" y="1860981"/>
            <a:ext cx="5893178" cy="5893012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555151" y="8014989"/>
            <a:ext cx="5913517" cy="3561320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1343697" y="2856010"/>
            <a:ext cx="1755775" cy="4781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374650" indent="-374650">
              <a:lnSpc>
                <a:spcPct val="100000"/>
              </a:lnSpc>
              <a:spcBef>
                <a:spcPts val="114"/>
              </a:spcBef>
              <a:buSzPct val="96610"/>
              <a:buChar char="‣"/>
              <a:tabLst>
                <a:tab pos="374650" algn="l"/>
              </a:tabLst>
            </a:pPr>
            <a:r>
              <a:rPr dirty="0" sz="2950" spc="-10">
                <a:latin typeface="Arial"/>
                <a:cs typeface="Arial"/>
              </a:rPr>
              <a:t>Lifestyle</a:t>
            </a:r>
            <a:endParaRPr sz="2950">
              <a:latin typeface="Arial"/>
              <a:cs typeface="Arial"/>
            </a:endParaRPr>
          </a:p>
        </p:txBody>
      </p:sp>
      <p:sp>
        <p:nvSpPr>
          <p:cNvPr id="19" name="object 19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20" name="object 20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21" name="object 21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6" name="object 6" descr=""/>
          <p:cNvSpPr txBox="1"/>
          <p:nvPr/>
        </p:nvSpPr>
        <p:spPr>
          <a:xfrm>
            <a:off x="2229695" y="3308352"/>
            <a:ext cx="5323840" cy="15646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4100"/>
              </a:lnSpc>
              <a:spcBef>
                <a:spcPts val="95"/>
              </a:spcBef>
            </a:pPr>
            <a:r>
              <a:rPr dirty="0" sz="2950">
                <a:latin typeface="Arial"/>
                <a:cs typeface="Arial"/>
              </a:rPr>
              <a:t>Left</a:t>
            </a:r>
            <a:r>
              <a:rPr dirty="0" sz="2950" spc="10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corporate</a:t>
            </a:r>
            <a:r>
              <a:rPr dirty="0" sz="2950" spc="105">
                <a:latin typeface="Arial"/>
                <a:cs typeface="Arial"/>
              </a:rPr>
              <a:t> </a:t>
            </a:r>
            <a:r>
              <a:rPr dirty="0" sz="2950" spc="-70">
                <a:latin typeface="Arial"/>
                <a:cs typeface="Arial"/>
              </a:rPr>
              <a:t>sales</a:t>
            </a:r>
            <a:r>
              <a:rPr dirty="0" sz="2950" spc="100">
                <a:latin typeface="Arial"/>
                <a:cs typeface="Arial"/>
              </a:rPr>
              <a:t> </a:t>
            </a:r>
            <a:r>
              <a:rPr dirty="0" sz="2950" spc="90">
                <a:latin typeface="Arial"/>
                <a:cs typeface="Arial"/>
              </a:rPr>
              <a:t>job</a:t>
            </a:r>
            <a:r>
              <a:rPr dirty="0" sz="2950" spc="73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Spends</a:t>
            </a:r>
            <a:r>
              <a:rPr dirty="0" sz="2950" spc="-1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his</a:t>
            </a:r>
            <a:r>
              <a:rPr dirty="0" sz="2950" spc="-1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days</a:t>
            </a:r>
            <a:r>
              <a:rPr dirty="0" sz="2950" spc="-130">
                <a:latin typeface="Arial"/>
                <a:cs typeface="Arial"/>
              </a:rPr>
              <a:t> </a:t>
            </a:r>
            <a:r>
              <a:rPr dirty="0" sz="2950" spc="114">
                <a:latin typeface="Arial"/>
                <a:cs typeface="Arial"/>
              </a:rPr>
              <a:t>job</a:t>
            </a:r>
            <a:r>
              <a:rPr dirty="0" sz="2950" spc="-12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searching </a:t>
            </a:r>
            <a:r>
              <a:rPr dirty="0" sz="2950" spc="-50">
                <a:latin typeface="Arial"/>
                <a:cs typeface="Arial"/>
              </a:rPr>
              <a:t>Is</a:t>
            </a:r>
            <a:r>
              <a:rPr dirty="0" sz="2950" spc="-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married</a:t>
            </a:r>
            <a:r>
              <a:rPr dirty="0" sz="2950" spc="-1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and</a:t>
            </a:r>
            <a:r>
              <a:rPr dirty="0" sz="2950" spc="-1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is</a:t>
            </a:r>
            <a:r>
              <a:rPr dirty="0" sz="2950" spc="-15">
                <a:latin typeface="Arial"/>
                <a:cs typeface="Arial"/>
              </a:rPr>
              <a:t> </a:t>
            </a:r>
            <a:r>
              <a:rPr dirty="0" sz="2950" spc="60">
                <a:latin typeface="Arial"/>
                <a:cs typeface="Arial"/>
              </a:rPr>
              <a:t>trying</a:t>
            </a:r>
            <a:r>
              <a:rPr dirty="0" sz="2950" spc="-15">
                <a:latin typeface="Arial"/>
                <a:cs typeface="Arial"/>
              </a:rPr>
              <a:t> </a:t>
            </a:r>
            <a:r>
              <a:rPr dirty="0" sz="2950" spc="55">
                <a:latin typeface="Arial"/>
                <a:cs typeface="Arial"/>
              </a:rPr>
              <a:t>for</a:t>
            </a:r>
            <a:r>
              <a:rPr dirty="0" sz="2950" spc="-1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-15">
                <a:latin typeface="Arial"/>
                <a:cs typeface="Arial"/>
              </a:rPr>
              <a:t> </a:t>
            </a:r>
            <a:r>
              <a:rPr dirty="0" sz="2950" spc="-25">
                <a:latin typeface="Arial"/>
                <a:cs typeface="Arial"/>
              </a:rPr>
              <a:t>kid</a:t>
            </a:r>
            <a:endParaRPr sz="295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1867241" y="3328211"/>
            <a:ext cx="159385" cy="2077720"/>
          </a:xfrm>
          <a:prstGeom prst="rect">
            <a:avLst/>
          </a:prstGeom>
        </p:spPr>
        <p:txBody>
          <a:bodyPr wrap="square" lIns="0" tIns="755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95"/>
              </a:spcBef>
            </a:pPr>
            <a:r>
              <a:rPr dirty="0" sz="2950" spc="-1845">
                <a:latin typeface="Arial"/>
                <a:cs typeface="Arial"/>
              </a:rPr>
              <a:t>‣</a:t>
            </a:r>
            <a:endParaRPr sz="29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0"/>
              </a:spcBef>
            </a:pPr>
            <a:r>
              <a:rPr dirty="0" sz="2950" spc="-1845">
                <a:latin typeface="Arial"/>
                <a:cs typeface="Arial"/>
              </a:rPr>
              <a:t>‣</a:t>
            </a:r>
            <a:endParaRPr sz="29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0"/>
              </a:spcBef>
            </a:pPr>
            <a:r>
              <a:rPr dirty="0" sz="2950" spc="-1845">
                <a:latin typeface="Arial"/>
                <a:cs typeface="Arial"/>
              </a:rPr>
              <a:t>‣</a:t>
            </a:r>
            <a:endParaRPr sz="29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0"/>
              </a:spcBef>
            </a:pPr>
            <a:r>
              <a:rPr dirty="0" sz="2950" spc="-1845">
                <a:latin typeface="Arial"/>
                <a:cs typeface="Arial"/>
              </a:rPr>
              <a:t>‣</a:t>
            </a:r>
            <a:endParaRPr sz="295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2229695" y="4908303"/>
            <a:ext cx="5979795" cy="4781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950">
                <a:latin typeface="Arial"/>
                <a:cs typeface="Arial"/>
              </a:rPr>
              <a:t>Workouts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everyday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in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the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mornings</a:t>
            </a:r>
            <a:endParaRPr sz="295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343697" y="5441236"/>
            <a:ext cx="159385" cy="4781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950" spc="-1845">
                <a:latin typeface="Arial"/>
                <a:cs typeface="Arial"/>
              </a:rPr>
              <a:t>‣</a:t>
            </a:r>
            <a:endParaRPr sz="2950">
              <a:latin typeface="Arial"/>
              <a:cs typeface="Arial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1706151" y="5421377"/>
            <a:ext cx="5401310" cy="4781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950" spc="-60">
                <a:latin typeface="Arial"/>
                <a:cs typeface="Arial"/>
              </a:rPr>
              <a:t>Has</a:t>
            </a:r>
            <a:r>
              <a:rPr dirty="0" sz="2950" spc="-8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his</a:t>
            </a:r>
            <a:r>
              <a:rPr dirty="0" sz="2950" spc="-75">
                <a:latin typeface="Arial"/>
                <a:cs typeface="Arial"/>
              </a:rPr>
              <a:t> </a:t>
            </a:r>
            <a:r>
              <a:rPr dirty="0" sz="2950" spc="-70">
                <a:latin typeface="Arial"/>
                <a:cs typeface="Arial"/>
              </a:rPr>
              <a:t>stress</a:t>
            </a:r>
            <a:r>
              <a:rPr dirty="0" sz="2950" spc="-80">
                <a:latin typeface="Arial"/>
                <a:cs typeface="Arial"/>
              </a:rPr>
              <a:t> </a:t>
            </a:r>
            <a:r>
              <a:rPr dirty="0" sz="2950" spc="70">
                <a:latin typeface="Arial"/>
                <a:cs typeface="Arial"/>
              </a:rPr>
              <a:t>down</a:t>
            </a:r>
            <a:r>
              <a:rPr dirty="0" sz="2950" spc="-7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-8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-7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science</a:t>
            </a:r>
            <a:endParaRPr sz="2950">
              <a:latin typeface="Arial"/>
              <a:cs typeface="Arial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1867241" y="5893578"/>
            <a:ext cx="159385" cy="1051560"/>
          </a:xfrm>
          <a:prstGeom prst="rect">
            <a:avLst/>
          </a:prstGeom>
        </p:spPr>
        <p:txBody>
          <a:bodyPr wrap="square" lIns="0" tIns="755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95"/>
              </a:spcBef>
            </a:pPr>
            <a:r>
              <a:rPr dirty="0" sz="2950" spc="-1845">
                <a:latin typeface="Arial"/>
                <a:cs typeface="Arial"/>
              </a:rPr>
              <a:t>‣</a:t>
            </a:r>
            <a:endParaRPr sz="29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0"/>
              </a:spcBef>
            </a:pPr>
            <a:r>
              <a:rPr dirty="0" sz="2950" spc="-1845">
                <a:latin typeface="Arial"/>
                <a:cs typeface="Arial"/>
              </a:rPr>
              <a:t>‣</a:t>
            </a:r>
            <a:endParaRPr sz="2950">
              <a:latin typeface="Arial"/>
              <a:cs typeface="Arial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2229695" y="5873718"/>
            <a:ext cx="9253855" cy="1564640"/>
          </a:xfrm>
          <a:prstGeom prst="rect">
            <a:avLst/>
          </a:prstGeom>
        </p:spPr>
        <p:txBody>
          <a:bodyPr wrap="square" lIns="0" tIns="755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95"/>
              </a:spcBef>
            </a:pPr>
            <a:r>
              <a:rPr dirty="0" sz="2950" spc="-10">
                <a:latin typeface="Arial"/>
                <a:cs typeface="Arial"/>
              </a:rPr>
              <a:t>Calms</a:t>
            </a:r>
            <a:r>
              <a:rPr dirty="0" sz="2950" spc="-45">
                <a:latin typeface="Arial"/>
                <a:cs typeface="Arial"/>
              </a:rPr>
              <a:t> </a:t>
            </a:r>
            <a:r>
              <a:rPr dirty="0" sz="2950" spc="70">
                <a:latin typeface="Arial"/>
                <a:cs typeface="Arial"/>
              </a:rPr>
              <a:t>down</a:t>
            </a:r>
            <a:r>
              <a:rPr dirty="0" sz="2950" spc="-40">
                <a:latin typeface="Arial"/>
                <a:cs typeface="Arial"/>
              </a:rPr>
              <a:t> </a:t>
            </a:r>
            <a:r>
              <a:rPr dirty="0" sz="2950" spc="60">
                <a:latin typeface="Arial"/>
                <a:cs typeface="Arial"/>
              </a:rPr>
              <a:t>by</a:t>
            </a:r>
            <a:r>
              <a:rPr dirty="0" sz="2950" spc="-40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drinking</a:t>
            </a:r>
            <a:r>
              <a:rPr dirty="0" sz="2950" spc="-4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water</a:t>
            </a:r>
            <a:endParaRPr sz="2950">
              <a:latin typeface="Arial"/>
              <a:cs typeface="Arial"/>
            </a:endParaRPr>
          </a:p>
          <a:p>
            <a:pPr marL="12700" marR="5080">
              <a:lnSpc>
                <a:spcPct val="114100"/>
              </a:lnSpc>
            </a:pPr>
            <a:r>
              <a:rPr dirty="0" sz="2950">
                <a:latin typeface="Arial"/>
                <a:cs typeface="Arial"/>
              </a:rPr>
              <a:t>Knows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he </a:t>
            </a:r>
            <a:r>
              <a:rPr dirty="0" sz="2950" spc="50">
                <a:latin typeface="Arial"/>
                <a:cs typeface="Arial"/>
              </a:rPr>
              <a:t>will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feel anxious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later in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the</a:t>
            </a:r>
            <a:r>
              <a:rPr dirty="0" sz="2950">
                <a:latin typeface="Arial"/>
                <a:cs typeface="Arial"/>
              </a:rPr>
              <a:t> day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65">
                <a:latin typeface="Arial"/>
                <a:cs typeface="Arial"/>
              </a:rPr>
              <a:t>due</a:t>
            </a:r>
            <a:r>
              <a:rPr dirty="0" sz="2950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lower </a:t>
            </a:r>
            <a:r>
              <a:rPr dirty="0" sz="2950">
                <a:latin typeface="Arial"/>
                <a:cs typeface="Arial"/>
              </a:rPr>
              <a:t>levels</a:t>
            </a:r>
            <a:r>
              <a:rPr dirty="0" sz="2950" spc="-70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-70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dopamine</a:t>
            </a:r>
            <a:endParaRPr sz="2950">
              <a:latin typeface="Arial"/>
              <a:cs typeface="Arial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1867241" y="7473670"/>
            <a:ext cx="7033895" cy="4781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374650" indent="-374650">
              <a:lnSpc>
                <a:spcPct val="100000"/>
              </a:lnSpc>
              <a:spcBef>
                <a:spcPts val="114"/>
              </a:spcBef>
              <a:buSzPct val="96610"/>
              <a:buChar char="‣"/>
              <a:tabLst>
                <a:tab pos="374650" algn="l"/>
              </a:tabLst>
            </a:pPr>
            <a:r>
              <a:rPr dirty="0" sz="2950">
                <a:latin typeface="Arial"/>
                <a:cs typeface="Arial"/>
              </a:rPr>
              <a:t>Accepts</a:t>
            </a:r>
            <a:r>
              <a:rPr dirty="0" sz="2950" spc="-40">
                <a:latin typeface="Arial"/>
                <a:cs typeface="Arial"/>
              </a:rPr>
              <a:t> </a:t>
            </a:r>
            <a:r>
              <a:rPr dirty="0" sz="2950" spc="-70">
                <a:latin typeface="Arial"/>
                <a:cs typeface="Arial"/>
              </a:rPr>
              <a:t>stress</a:t>
            </a:r>
            <a:r>
              <a:rPr dirty="0" sz="2950" spc="-3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and</a:t>
            </a:r>
            <a:r>
              <a:rPr dirty="0" sz="2950" spc="-3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manages</a:t>
            </a:r>
            <a:r>
              <a:rPr dirty="0" sz="2950" spc="-35">
                <a:latin typeface="Arial"/>
                <a:cs typeface="Arial"/>
              </a:rPr>
              <a:t> </a:t>
            </a:r>
            <a:r>
              <a:rPr dirty="0" sz="2950" spc="110">
                <a:latin typeface="Arial"/>
                <a:cs typeface="Arial"/>
              </a:rPr>
              <a:t>it</a:t>
            </a:r>
            <a:r>
              <a:rPr dirty="0" sz="2950" spc="-3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very</a:t>
            </a:r>
            <a:r>
              <a:rPr dirty="0" sz="2950" spc="-35">
                <a:latin typeface="Arial"/>
                <a:cs typeface="Arial"/>
              </a:rPr>
              <a:t> </a:t>
            </a:r>
            <a:r>
              <a:rPr dirty="0" sz="2950" spc="-20">
                <a:latin typeface="Arial"/>
                <a:cs typeface="Arial"/>
              </a:rPr>
              <a:t>well</a:t>
            </a:r>
            <a:endParaRPr sz="2950">
              <a:latin typeface="Arial"/>
              <a:cs typeface="Arial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1343697" y="8006603"/>
            <a:ext cx="159385" cy="4781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950" spc="-1845">
                <a:latin typeface="Arial"/>
                <a:cs typeface="Arial"/>
              </a:rPr>
              <a:t>‣</a:t>
            </a:r>
            <a:endParaRPr sz="2950">
              <a:latin typeface="Arial"/>
              <a:cs typeface="Arial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1706151" y="7986744"/>
            <a:ext cx="8959215" cy="47815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950" spc="-50">
                <a:latin typeface="Arial"/>
                <a:cs typeface="Arial"/>
              </a:rPr>
              <a:t>Emphasizes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social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interactions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and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listening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others</a:t>
            </a:r>
            <a:endParaRPr sz="2950">
              <a:latin typeface="Arial"/>
              <a:cs typeface="Arial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1867241" y="8458945"/>
            <a:ext cx="159385" cy="1564640"/>
          </a:xfrm>
          <a:prstGeom prst="rect">
            <a:avLst/>
          </a:prstGeom>
        </p:spPr>
        <p:txBody>
          <a:bodyPr wrap="square" lIns="0" tIns="755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95"/>
              </a:spcBef>
            </a:pPr>
            <a:r>
              <a:rPr dirty="0" sz="2950" spc="-1845">
                <a:latin typeface="Arial"/>
                <a:cs typeface="Arial"/>
              </a:rPr>
              <a:t>‣</a:t>
            </a:r>
            <a:endParaRPr sz="29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0"/>
              </a:spcBef>
            </a:pPr>
            <a:r>
              <a:rPr dirty="0" sz="2950" spc="-1845">
                <a:latin typeface="Arial"/>
                <a:cs typeface="Arial"/>
              </a:rPr>
              <a:t>‣</a:t>
            </a:r>
            <a:endParaRPr sz="29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0"/>
              </a:spcBef>
            </a:pPr>
            <a:r>
              <a:rPr dirty="0" sz="2950" spc="-1845">
                <a:latin typeface="Arial"/>
                <a:cs typeface="Arial"/>
              </a:rPr>
              <a:t>‣</a:t>
            </a:r>
            <a:endParaRPr sz="2950">
              <a:latin typeface="Arial"/>
              <a:cs typeface="Arial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2229695" y="8439086"/>
            <a:ext cx="9464675" cy="20777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4100"/>
              </a:lnSpc>
              <a:spcBef>
                <a:spcPts val="95"/>
              </a:spcBef>
            </a:pPr>
            <a:r>
              <a:rPr dirty="0" sz="2950">
                <a:latin typeface="Arial"/>
                <a:cs typeface="Arial"/>
              </a:rPr>
              <a:t>“Silence</a:t>
            </a:r>
            <a:r>
              <a:rPr dirty="0" sz="2950" spc="5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can</a:t>
            </a:r>
            <a:r>
              <a:rPr dirty="0" sz="2950" spc="50">
                <a:latin typeface="Arial"/>
                <a:cs typeface="Arial"/>
              </a:rPr>
              <a:t> </a:t>
            </a:r>
            <a:r>
              <a:rPr dirty="0" sz="2950" spc="80">
                <a:latin typeface="Arial"/>
                <a:cs typeface="Arial"/>
              </a:rPr>
              <a:t>be</a:t>
            </a:r>
            <a:r>
              <a:rPr dirty="0" sz="2950" spc="5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6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weapon</a:t>
            </a:r>
            <a:r>
              <a:rPr dirty="0" sz="2950" spc="50">
                <a:latin typeface="Arial"/>
                <a:cs typeface="Arial"/>
              </a:rPr>
              <a:t> </a:t>
            </a:r>
            <a:r>
              <a:rPr dirty="0" sz="2950" spc="114">
                <a:latin typeface="Arial"/>
                <a:cs typeface="Arial"/>
              </a:rPr>
              <a:t>&amp;</a:t>
            </a:r>
            <a:r>
              <a:rPr dirty="0" sz="2950" spc="55">
                <a:latin typeface="Arial"/>
                <a:cs typeface="Arial"/>
              </a:rPr>
              <a:t> </a:t>
            </a:r>
            <a:r>
              <a:rPr dirty="0" sz="2950" spc="105">
                <a:latin typeface="Arial"/>
                <a:cs typeface="Arial"/>
              </a:rPr>
              <a:t>tool</a:t>
            </a:r>
            <a:r>
              <a:rPr dirty="0" sz="2950" spc="5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5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understand</a:t>
            </a:r>
            <a:r>
              <a:rPr dirty="0" sz="2950" spc="55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others.” </a:t>
            </a:r>
            <a:r>
              <a:rPr dirty="0" sz="2950" spc="-30">
                <a:latin typeface="Arial"/>
                <a:cs typeface="Arial"/>
              </a:rPr>
              <a:t>Thinks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talking</a:t>
            </a:r>
            <a:r>
              <a:rPr dirty="0" sz="2950" spc="60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with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others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combats</a:t>
            </a:r>
            <a:r>
              <a:rPr dirty="0" sz="2950" spc="6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stress</a:t>
            </a:r>
            <a:endParaRPr sz="2950">
              <a:latin typeface="Arial"/>
              <a:cs typeface="Arial"/>
            </a:endParaRPr>
          </a:p>
          <a:p>
            <a:pPr marL="12700" marR="67945">
              <a:lnSpc>
                <a:spcPct val="114100"/>
              </a:lnSpc>
            </a:pPr>
            <a:r>
              <a:rPr dirty="0" sz="2950">
                <a:latin typeface="Arial"/>
                <a:cs typeface="Arial"/>
              </a:rPr>
              <a:t>Having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60">
                <a:latin typeface="Arial"/>
                <a:cs typeface="Arial"/>
              </a:rPr>
              <a:t>open-mind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-70">
                <a:latin typeface="Arial"/>
                <a:cs typeface="Arial"/>
              </a:rPr>
              <a:t>stress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is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how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you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can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keep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110">
                <a:latin typeface="Arial"/>
                <a:cs typeface="Arial"/>
              </a:rPr>
              <a:t>it</a:t>
            </a:r>
            <a:r>
              <a:rPr dirty="0" sz="2950" spc="-5">
                <a:latin typeface="Arial"/>
                <a:cs typeface="Arial"/>
              </a:rPr>
              <a:t> </a:t>
            </a:r>
            <a:r>
              <a:rPr dirty="0" sz="2950" spc="-25">
                <a:latin typeface="Arial"/>
                <a:cs typeface="Arial"/>
              </a:rPr>
              <a:t>in </a:t>
            </a:r>
            <a:r>
              <a:rPr dirty="0" sz="2950" spc="-10">
                <a:latin typeface="Arial"/>
                <a:cs typeface="Arial"/>
              </a:rPr>
              <a:t>balance</a:t>
            </a:r>
            <a:endParaRPr sz="2950">
              <a:latin typeface="Arial"/>
              <a:cs typeface="Arial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1116595" y="1509410"/>
            <a:ext cx="2475865" cy="103060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600" spc="-300" b="1">
                <a:latin typeface="Arial"/>
                <a:cs typeface="Arial"/>
              </a:rPr>
              <a:t>James</a:t>
            </a:r>
            <a:endParaRPr sz="6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2348950" y="0"/>
            <a:ext cx="15337790" cy="12792710"/>
            <a:chOff x="2348950" y="0"/>
            <a:chExt cx="15337790" cy="1279271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348950" y="0"/>
              <a:ext cx="7093439" cy="12792356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92871" y="0"/>
              <a:ext cx="7093439" cy="12792356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26125" y="4125831"/>
              <a:ext cx="3851850" cy="4774117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8545178" y="5272430"/>
              <a:ext cx="3014345" cy="2459990"/>
            </a:xfrm>
            <a:custGeom>
              <a:avLst/>
              <a:gdLst/>
              <a:ahLst/>
              <a:cxnLst/>
              <a:rect l="l" t="t" r="r" b="b"/>
              <a:pathLst>
                <a:path w="3014345" h="2459990">
                  <a:moveTo>
                    <a:pt x="1530484" y="0"/>
                  </a:moveTo>
                  <a:lnTo>
                    <a:pt x="1483257" y="0"/>
                  </a:lnTo>
                  <a:lnTo>
                    <a:pt x="1436049" y="1200"/>
                  </a:lnTo>
                  <a:lnTo>
                    <a:pt x="1388897" y="3601"/>
                  </a:lnTo>
                  <a:lnTo>
                    <a:pt x="1341838" y="7202"/>
                  </a:lnTo>
                  <a:lnTo>
                    <a:pt x="1294909" y="12004"/>
                  </a:lnTo>
                  <a:lnTo>
                    <a:pt x="1248149" y="18007"/>
                  </a:lnTo>
                  <a:lnTo>
                    <a:pt x="1201594" y="25210"/>
                  </a:lnTo>
                  <a:lnTo>
                    <a:pt x="1155281" y="33613"/>
                  </a:lnTo>
                  <a:lnTo>
                    <a:pt x="1109248" y="43217"/>
                  </a:lnTo>
                  <a:lnTo>
                    <a:pt x="1063531" y="54022"/>
                  </a:lnTo>
                  <a:lnTo>
                    <a:pt x="1018170" y="66027"/>
                  </a:lnTo>
                  <a:lnTo>
                    <a:pt x="973199" y="79232"/>
                  </a:lnTo>
                  <a:lnTo>
                    <a:pt x="928658" y="93638"/>
                  </a:lnTo>
                  <a:lnTo>
                    <a:pt x="884583" y="109245"/>
                  </a:lnTo>
                  <a:lnTo>
                    <a:pt x="841012" y="126052"/>
                  </a:lnTo>
                  <a:lnTo>
                    <a:pt x="797981" y="144059"/>
                  </a:lnTo>
                  <a:lnTo>
                    <a:pt x="755529" y="163267"/>
                  </a:lnTo>
                  <a:lnTo>
                    <a:pt x="713692" y="183676"/>
                  </a:lnTo>
                  <a:lnTo>
                    <a:pt x="672507" y="205285"/>
                  </a:lnTo>
                  <a:lnTo>
                    <a:pt x="632013" y="228094"/>
                  </a:lnTo>
                  <a:lnTo>
                    <a:pt x="592246" y="252104"/>
                  </a:lnTo>
                  <a:lnTo>
                    <a:pt x="553244" y="277315"/>
                  </a:lnTo>
                  <a:lnTo>
                    <a:pt x="515044" y="303726"/>
                  </a:lnTo>
                  <a:lnTo>
                    <a:pt x="477682" y="331337"/>
                  </a:lnTo>
                  <a:lnTo>
                    <a:pt x="441198" y="360149"/>
                  </a:lnTo>
                  <a:lnTo>
                    <a:pt x="402833" y="392612"/>
                  </a:lnTo>
                  <a:lnTo>
                    <a:pt x="366211" y="425919"/>
                  </a:lnTo>
                  <a:lnTo>
                    <a:pt x="331334" y="460032"/>
                  </a:lnTo>
                  <a:lnTo>
                    <a:pt x="298201" y="494912"/>
                  </a:lnTo>
                  <a:lnTo>
                    <a:pt x="266811" y="530518"/>
                  </a:lnTo>
                  <a:lnTo>
                    <a:pt x="237165" y="566813"/>
                  </a:lnTo>
                  <a:lnTo>
                    <a:pt x="209263" y="603756"/>
                  </a:lnTo>
                  <a:lnTo>
                    <a:pt x="183105" y="641309"/>
                  </a:lnTo>
                  <a:lnTo>
                    <a:pt x="158691" y="679431"/>
                  </a:lnTo>
                  <a:lnTo>
                    <a:pt x="136021" y="718084"/>
                  </a:lnTo>
                  <a:lnTo>
                    <a:pt x="115095" y="757228"/>
                  </a:lnTo>
                  <a:lnTo>
                    <a:pt x="95912" y="796825"/>
                  </a:lnTo>
                  <a:lnTo>
                    <a:pt x="78473" y="836834"/>
                  </a:lnTo>
                  <a:lnTo>
                    <a:pt x="62779" y="877216"/>
                  </a:lnTo>
                  <a:lnTo>
                    <a:pt x="48828" y="917933"/>
                  </a:lnTo>
                  <a:lnTo>
                    <a:pt x="36621" y="958944"/>
                  </a:lnTo>
                  <a:lnTo>
                    <a:pt x="26157" y="1000211"/>
                  </a:lnTo>
                  <a:lnTo>
                    <a:pt x="17438" y="1041694"/>
                  </a:lnTo>
                  <a:lnTo>
                    <a:pt x="10463" y="1083354"/>
                  </a:lnTo>
                  <a:lnTo>
                    <a:pt x="5231" y="1125151"/>
                  </a:lnTo>
                  <a:lnTo>
                    <a:pt x="1743" y="1167047"/>
                  </a:lnTo>
                  <a:lnTo>
                    <a:pt x="0" y="1209002"/>
                  </a:lnTo>
                  <a:lnTo>
                    <a:pt x="0" y="1250976"/>
                  </a:lnTo>
                  <a:lnTo>
                    <a:pt x="1743" y="1292931"/>
                  </a:lnTo>
                  <a:lnTo>
                    <a:pt x="5231" y="1334827"/>
                  </a:lnTo>
                  <a:lnTo>
                    <a:pt x="10463" y="1376624"/>
                  </a:lnTo>
                  <a:lnTo>
                    <a:pt x="17438" y="1418284"/>
                  </a:lnTo>
                  <a:lnTo>
                    <a:pt x="26157" y="1459767"/>
                  </a:lnTo>
                  <a:lnTo>
                    <a:pt x="36621" y="1501034"/>
                  </a:lnTo>
                  <a:lnTo>
                    <a:pt x="48828" y="1542045"/>
                  </a:lnTo>
                  <a:lnTo>
                    <a:pt x="62779" y="1582762"/>
                  </a:lnTo>
                  <a:lnTo>
                    <a:pt x="78473" y="1623144"/>
                  </a:lnTo>
                  <a:lnTo>
                    <a:pt x="95912" y="1663153"/>
                  </a:lnTo>
                  <a:lnTo>
                    <a:pt x="115095" y="1702750"/>
                  </a:lnTo>
                  <a:lnTo>
                    <a:pt x="136021" y="1741894"/>
                  </a:lnTo>
                  <a:lnTo>
                    <a:pt x="158691" y="1780547"/>
                  </a:lnTo>
                  <a:lnTo>
                    <a:pt x="183105" y="1818669"/>
                  </a:lnTo>
                  <a:lnTo>
                    <a:pt x="209263" y="1856222"/>
                  </a:lnTo>
                  <a:lnTo>
                    <a:pt x="237165" y="1893165"/>
                  </a:lnTo>
                  <a:lnTo>
                    <a:pt x="266811" y="1929459"/>
                  </a:lnTo>
                  <a:lnTo>
                    <a:pt x="298201" y="1965066"/>
                  </a:lnTo>
                  <a:lnTo>
                    <a:pt x="331334" y="1999946"/>
                  </a:lnTo>
                  <a:lnTo>
                    <a:pt x="366211" y="2034059"/>
                  </a:lnTo>
                  <a:lnTo>
                    <a:pt x="402833" y="2067366"/>
                  </a:lnTo>
                  <a:lnTo>
                    <a:pt x="441198" y="2099828"/>
                  </a:lnTo>
                  <a:lnTo>
                    <a:pt x="477682" y="2128640"/>
                  </a:lnTo>
                  <a:lnTo>
                    <a:pt x="515044" y="2156252"/>
                  </a:lnTo>
                  <a:lnTo>
                    <a:pt x="553244" y="2182663"/>
                  </a:lnTo>
                  <a:lnTo>
                    <a:pt x="592246" y="2207873"/>
                  </a:lnTo>
                  <a:lnTo>
                    <a:pt x="632013" y="2231883"/>
                  </a:lnTo>
                  <a:lnTo>
                    <a:pt x="672507" y="2254693"/>
                  </a:lnTo>
                  <a:lnTo>
                    <a:pt x="713692" y="2276302"/>
                  </a:lnTo>
                  <a:lnTo>
                    <a:pt x="755529" y="2296710"/>
                  </a:lnTo>
                  <a:lnTo>
                    <a:pt x="797981" y="2315918"/>
                  </a:lnTo>
                  <a:lnTo>
                    <a:pt x="841012" y="2333926"/>
                  </a:lnTo>
                  <a:lnTo>
                    <a:pt x="884583" y="2350733"/>
                  </a:lnTo>
                  <a:lnTo>
                    <a:pt x="928658" y="2366339"/>
                  </a:lnTo>
                  <a:lnTo>
                    <a:pt x="973199" y="2380745"/>
                  </a:lnTo>
                  <a:lnTo>
                    <a:pt x="1018170" y="2393951"/>
                  </a:lnTo>
                  <a:lnTo>
                    <a:pt x="1063531" y="2405956"/>
                  </a:lnTo>
                  <a:lnTo>
                    <a:pt x="1109248" y="2416760"/>
                  </a:lnTo>
                  <a:lnTo>
                    <a:pt x="1155281" y="2426364"/>
                  </a:lnTo>
                  <a:lnTo>
                    <a:pt x="1201594" y="2434768"/>
                  </a:lnTo>
                  <a:lnTo>
                    <a:pt x="1248149" y="2441971"/>
                  </a:lnTo>
                  <a:lnTo>
                    <a:pt x="1294909" y="2447973"/>
                  </a:lnTo>
                  <a:lnTo>
                    <a:pt x="1341838" y="2452775"/>
                  </a:lnTo>
                  <a:lnTo>
                    <a:pt x="1388897" y="2456377"/>
                  </a:lnTo>
                  <a:lnTo>
                    <a:pt x="1436049" y="2458778"/>
                  </a:lnTo>
                  <a:lnTo>
                    <a:pt x="1483257" y="2459978"/>
                  </a:lnTo>
                  <a:lnTo>
                    <a:pt x="1530484" y="2459978"/>
                  </a:lnTo>
                  <a:lnTo>
                    <a:pt x="1577692" y="2458778"/>
                  </a:lnTo>
                  <a:lnTo>
                    <a:pt x="1624844" y="2456377"/>
                  </a:lnTo>
                  <a:lnTo>
                    <a:pt x="1671903" y="2452775"/>
                  </a:lnTo>
                  <a:lnTo>
                    <a:pt x="1718831" y="2447973"/>
                  </a:lnTo>
                  <a:lnTo>
                    <a:pt x="1765592" y="2441971"/>
                  </a:lnTo>
                  <a:lnTo>
                    <a:pt x="1812147" y="2434768"/>
                  </a:lnTo>
                  <a:lnTo>
                    <a:pt x="1858460" y="2426364"/>
                  </a:lnTo>
                  <a:lnTo>
                    <a:pt x="1904493" y="2416760"/>
                  </a:lnTo>
                  <a:lnTo>
                    <a:pt x="1950210" y="2405956"/>
                  </a:lnTo>
                  <a:lnTo>
                    <a:pt x="1995571" y="2393951"/>
                  </a:lnTo>
                  <a:lnTo>
                    <a:pt x="2040542" y="2380745"/>
                  </a:lnTo>
                  <a:lnTo>
                    <a:pt x="2085083" y="2366339"/>
                  </a:lnTo>
                  <a:lnTo>
                    <a:pt x="2129158" y="2350733"/>
                  </a:lnTo>
                  <a:lnTo>
                    <a:pt x="2172730" y="2333926"/>
                  </a:lnTo>
                  <a:lnTo>
                    <a:pt x="2215760" y="2315918"/>
                  </a:lnTo>
                  <a:lnTo>
                    <a:pt x="2258213" y="2296710"/>
                  </a:lnTo>
                  <a:lnTo>
                    <a:pt x="2300050" y="2276302"/>
                  </a:lnTo>
                  <a:lnTo>
                    <a:pt x="2341234" y="2254693"/>
                  </a:lnTo>
                  <a:lnTo>
                    <a:pt x="2381729" y="2231883"/>
                  </a:lnTo>
                  <a:lnTo>
                    <a:pt x="2421496" y="2207873"/>
                  </a:lnTo>
                  <a:lnTo>
                    <a:pt x="2460499" y="2182663"/>
                  </a:lnTo>
                  <a:lnTo>
                    <a:pt x="2498699" y="2156252"/>
                  </a:lnTo>
                  <a:lnTo>
                    <a:pt x="2536060" y="2128640"/>
                  </a:lnTo>
                  <a:lnTo>
                    <a:pt x="2572545" y="2099828"/>
                  </a:lnTo>
                  <a:lnTo>
                    <a:pt x="2610911" y="2067366"/>
                  </a:lnTo>
                  <a:lnTo>
                    <a:pt x="2647532" y="2034059"/>
                  </a:lnTo>
                  <a:lnTo>
                    <a:pt x="2682409" y="1999946"/>
                  </a:lnTo>
                  <a:lnTo>
                    <a:pt x="2715543" y="1965066"/>
                  </a:lnTo>
                  <a:lnTo>
                    <a:pt x="2746933" y="1929459"/>
                  </a:lnTo>
                  <a:lnTo>
                    <a:pt x="2776579" y="1893165"/>
                  </a:lnTo>
                  <a:lnTo>
                    <a:pt x="2804481" y="1856222"/>
                  </a:lnTo>
                  <a:lnTo>
                    <a:pt x="2830639" y="1818669"/>
                  </a:lnTo>
                  <a:lnTo>
                    <a:pt x="2855053" y="1780547"/>
                  </a:lnTo>
                  <a:lnTo>
                    <a:pt x="2877724" y="1741894"/>
                  </a:lnTo>
                  <a:lnTo>
                    <a:pt x="2898650" y="1702750"/>
                  </a:lnTo>
                  <a:lnTo>
                    <a:pt x="2917833" y="1663153"/>
                  </a:lnTo>
                  <a:lnTo>
                    <a:pt x="2935271" y="1623144"/>
                  </a:lnTo>
                  <a:lnTo>
                    <a:pt x="2950966" y="1582762"/>
                  </a:lnTo>
                  <a:lnTo>
                    <a:pt x="2964917" y="1542045"/>
                  </a:lnTo>
                  <a:lnTo>
                    <a:pt x="2977124" y="1501034"/>
                  </a:lnTo>
                  <a:lnTo>
                    <a:pt x="2987588" y="1459767"/>
                  </a:lnTo>
                  <a:lnTo>
                    <a:pt x="2996307" y="1418284"/>
                  </a:lnTo>
                  <a:lnTo>
                    <a:pt x="3003283" y="1376624"/>
                  </a:lnTo>
                  <a:lnTo>
                    <a:pt x="3008514" y="1334827"/>
                  </a:lnTo>
                  <a:lnTo>
                    <a:pt x="3012002" y="1292931"/>
                  </a:lnTo>
                  <a:lnTo>
                    <a:pt x="3013746" y="1250976"/>
                  </a:lnTo>
                  <a:lnTo>
                    <a:pt x="3013746" y="1209002"/>
                  </a:lnTo>
                  <a:lnTo>
                    <a:pt x="3012002" y="1167047"/>
                  </a:lnTo>
                  <a:lnTo>
                    <a:pt x="3008514" y="1125151"/>
                  </a:lnTo>
                  <a:lnTo>
                    <a:pt x="3003283" y="1083354"/>
                  </a:lnTo>
                  <a:lnTo>
                    <a:pt x="2996307" y="1041694"/>
                  </a:lnTo>
                  <a:lnTo>
                    <a:pt x="2987588" y="1000211"/>
                  </a:lnTo>
                  <a:lnTo>
                    <a:pt x="2977124" y="958944"/>
                  </a:lnTo>
                  <a:lnTo>
                    <a:pt x="2964917" y="917933"/>
                  </a:lnTo>
                  <a:lnTo>
                    <a:pt x="2950966" y="877216"/>
                  </a:lnTo>
                  <a:lnTo>
                    <a:pt x="2935271" y="836834"/>
                  </a:lnTo>
                  <a:lnTo>
                    <a:pt x="2917833" y="796825"/>
                  </a:lnTo>
                  <a:lnTo>
                    <a:pt x="2898650" y="757228"/>
                  </a:lnTo>
                  <a:lnTo>
                    <a:pt x="2877724" y="718084"/>
                  </a:lnTo>
                  <a:lnTo>
                    <a:pt x="2855053" y="679431"/>
                  </a:lnTo>
                  <a:lnTo>
                    <a:pt x="2830639" y="641309"/>
                  </a:lnTo>
                  <a:lnTo>
                    <a:pt x="2804481" y="603756"/>
                  </a:lnTo>
                  <a:lnTo>
                    <a:pt x="2776579" y="566813"/>
                  </a:lnTo>
                  <a:lnTo>
                    <a:pt x="2746933" y="530518"/>
                  </a:lnTo>
                  <a:lnTo>
                    <a:pt x="2715543" y="494912"/>
                  </a:lnTo>
                  <a:lnTo>
                    <a:pt x="2682409" y="460032"/>
                  </a:lnTo>
                  <a:lnTo>
                    <a:pt x="2647532" y="425919"/>
                  </a:lnTo>
                  <a:lnTo>
                    <a:pt x="2610911" y="392612"/>
                  </a:lnTo>
                  <a:lnTo>
                    <a:pt x="2572545" y="360149"/>
                  </a:lnTo>
                  <a:lnTo>
                    <a:pt x="2536060" y="331337"/>
                  </a:lnTo>
                  <a:lnTo>
                    <a:pt x="2498699" y="303726"/>
                  </a:lnTo>
                  <a:lnTo>
                    <a:pt x="2460499" y="277315"/>
                  </a:lnTo>
                  <a:lnTo>
                    <a:pt x="2421496" y="252104"/>
                  </a:lnTo>
                  <a:lnTo>
                    <a:pt x="2381729" y="228094"/>
                  </a:lnTo>
                  <a:lnTo>
                    <a:pt x="2341234" y="205285"/>
                  </a:lnTo>
                  <a:lnTo>
                    <a:pt x="2300050" y="183676"/>
                  </a:lnTo>
                  <a:lnTo>
                    <a:pt x="2258213" y="163267"/>
                  </a:lnTo>
                  <a:lnTo>
                    <a:pt x="2215760" y="144059"/>
                  </a:lnTo>
                  <a:lnTo>
                    <a:pt x="2172730" y="126052"/>
                  </a:lnTo>
                  <a:lnTo>
                    <a:pt x="2129158" y="109245"/>
                  </a:lnTo>
                  <a:lnTo>
                    <a:pt x="2085083" y="93638"/>
                  </a:lnTo>
                  <a:lnTo>
                    <a:pt x="2040542" y="79232"/>
                  </a:lnTo>
                  <a:lnTo>
                    <a:pt x="1995571" y="66027"/>
                  </a:lnTo>
                  <a:lnTo>
                    <a:pt x="1950210" y="54022"/>
                  </a:lnTo>
                  <a:lnTo>
                    <a:pt x="1904493" y="43217"/>
                  </a:lnTo>
                  <a:lnTo>
                    <a:pt x="1858460" y="33613"/>
                  </a:lnTo>
                  <a:lnTo>
                    <a:pt x="1812147" y="25210"/>
                  </a:lnTo>
                  <a:lnTo>
                    <a:pt x="1765592" y="18007"/>
                  </a:lnTo>
                  <a:lnTo>
                    <a:pt x="1718831" y="12004"/>
                  </a:lnTo>
                  <a:lnTo>
                    <a:pt x="1671903" y="7202"/>
                  </a:lnTo>
                  <a:lnTo>
                    <a:pt x="1624844" y="3601"/>
                  </a:lnTo>
                  <a:lnTo>
                    <a:pt x="1577692" y="1200"/>
                  </a:lnTo>
                  <a:lnTo>
                    <a:pt x="1530484" y="0"/>
                  </a:lnTo>
                  <a:close/>
                </a:path>
              </a:pathLst>
            </a:custGeom>
            <a:solidFill>
              <a:srgbClr val="FF26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778258" y="5248412"/>
            <a:ext cx="2548255" cy="2058035"/>
          </a:xfrm>
          <a:prstGeom prst="rect"/>
        </p:spPr>
        <p:txBody>
          <a:bodyPr wrap="square" lIns="0" tIns="13208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40"/>
              </a:spcBef>
            </a:pPr>
            <a:r>
              <a:rPr dirty="0" sz="3300" spc="-10" b="1">
                <a:solidFill>
                  <a:srgbClr val="212121"/>
                </a:solidFill>
                <a:latin typeface="Arial"/>
                <a:cs typeface="Arial"/>
              </a:rPr>
              <a:t>Julie</a:t>
            </a:r>
            <a:endParaRPr sz="3300">
              <a:latin typeface="Arial"/>
              <a:cs typeface="Arial"/>
            </a:endParaRPr>
          </a:p>
          <a:p>
            <a:pPr algn="ctr" marL="12700" marR="5080">
              <a:lnSpc>
                <a:spcPct val="116300"/>
              </a:lnSpc>
              <a:spcBef>
                <a:spcPts val="210"/>
              </a:spcBef>
            </a:pPr>
            <a:r>
              <a:rPr dirty="0" sz="1950">
                <a:solidFill>
                  <a:srgbClr val="212121"/>
                </a:solidFill>
              </a:rPr>
              <a:t>55</a:t>
            </a:r>
            <a:r>
              <a:rPr dirty="0" sz="1950" spc="-50">
                <a:solidFill>
                  <a:srgbClr val="212121"/>
                </a:solidFill>
              </a:rPr>
              <a:t> </a:t>
            </a:r>
            <a:r>
              <a:rPr dirty="0" sz="1950" spc="-10">
                <a:solidFill>
                  <a:srgbClr val="212121"/>
                </a:solidFill>
              </a:rPr>
              <a:t>yrs</a:t>
            </a:r>
            <a:r>
              <a:rPr dirty="0" sz="1950" spc="-45">
                <a:solidFill>
                  <a:srgbClr val="212121"/>
                </a:solidFill>
              </a:rPr>
              <a:t> </a:t>
            </a:r>
            <a:r>
              <a:rPr dirty="0" sz="1950" spc="-10">
                <a:solidFill>
                  <a:srgbClr val="212121"/>
                </a:solidFill>
              </a:rPr>
              <a:t>old,Married </a:t>
            </a:r>
            <a:r>
              <a:rPr dirty="0" sz="1950">
                <a:solidFill>
                  <a:srgbClr val="212121"/>
                </a:solidFill>
              </a:rPr>
              <a:t>mother</a:t>
            </a:r>
            <a:r>
              <a:rPr dirty="0" sz="1950" spc="110">
                <a:solidFill>
                  <a:srgbClr val="212121"/>
                </a:solidFill>
              </a:rPr>
              <a:t> </a:t>
            </a:r>
            <a:r>
              <a:rPr dirty="0" sz="1950" spc="65">
                <a:solidFill>
                  <a:srgbClr val="212121"/>
                </a:solidFill>
              </a:rPr>
              <a:t>of</a:t>
            </a:r>
            <a:r>
              <a:rPr dirty="0" sz="1950" spc="110">
                <a:solidFill>
                  <a:srgbClr val="212121"/>
                </a:solidFill>
              </a:rPr>
              <a:t> </a:t>
            </a:r>
            <a:r>
              <a:rPr dirty="0" sz="1950">
                <a:solidFill>
                  <a:srgbClr val="212121"/>
                </a:solidFill>
              </a:rPr>
              <a:t>2</a:t>
            </a:r>
            <a:r>
              <a:rPr dirty="0" sz="1950" spc="114">
                <a:solidFill>
                  <a:srgbClr val="212121"/>
                </a:solidFill>
              </a:rPr>
              <a:t> </a:t>
            </a:r>
            <a:r>
              <a:rPr dirty="0" sz="1950">
                <a:solidFill>
                  <a:srgbClr val="212121"/>
                </a:solidFill>
              </a:rPr>
              <a:t>with</a:t>
            </a:r>
            <a:r>
              <a:rPr dirty="0" sz="1950" spc="110">
                <a:solidFill>
                  <a:srgbClr val="212121"/>
                </a:solidFill>
              </a:rPr>
              <a:t> </a:t>
            </a:r>
            <a:r>
              <a:rPr dirty="0" sz="1950" spc="-20">
                <a:solidFill>
                  <a:srgbClr val="212121"/>
                </a:solidFill>
              </a:rPr>
              <a:t>many </a:t>
            </a:r>
            <a:r>
              <a:rPr dirty="0" sz="1950">
                <a:solidFill>
                  <a:srgbClr val="212121"/>
                </a:solidFill>
              </a:rPr>
              <a:t>hobbies,</a:t>
            </a:r>
            <a:r>
              <a:rPr dirty="0" sz="1950" spc="225">
                <a:solidFill>
                  <a:srgbClr val="212121"/>
                </a:solidFill>
              </a:rPr>
              <a:t> </a:t>
            </a:r>
            <a:r>
              <a:rPr dirty="0" sz="1950" spc="-10">
                <a:solidFill>
                  <a:srgbClr val="212121"/>
                </a:solidFill>
              </a:rPr>
              <a:t>particular </a:t>
            </a:r>
            <a:r>
              <a:rPr dirty="0" sz="1950">
                <a:solidFill>
                  <a:srgbClr val="212121"/>
                </a:solidFill>
              </a:rPr>
              <a:t>about</a:t>
            </a:r>
            <a:r>
              <a:rPr dirty="0" sz="1950" spc="140">
                <a:solidFill>
                  <a:srgbClr val="212121"/>
                </a:solidFill>
              </a:rPr>
              <a:t> </a:t>
            </a:r>
            <a:r>
              <a:rPr dirty="0" sz="1950">
                <a:solidFill>
                  <a:srgbClr val="212121"/>
                </a:solidFill>
              </a:rPr>
              <a:t>her</a:t>
            </a:r>
            <a:r>
              <a:rPr dirty="0" sz="1950" spc="140">
                <a:solidFill>
                  <a:srgbClr val="212121"/>
                </a:solidFill>
              </a:rPr>
              <a:t> </a:t>
            </a:r>
            <a:r>
              <a:rPr dirty="0" sz="1950" spc="-10">
                <a:solidFill>
                  <a:srgbClr val="212121"/>
                </a:solidFill>
              </a:rPr>
              <a:t>health</a:t>
            </a:r>
            <a:endParaRPr sz="1950"/>
          </a:p>
        </p:txBody>
      </p:sp>
      <p:grpSp>
        <p:nvGrpSpPr>
          <p:cNvPr id="8" name="object 8" descr=""/>
          <p:cNvGrpSpPr/>
          <p:nvPr/>
        </p:nvGrpSpPr>
        <p:grpSpPr>
          <a:xfrm>
            <a:off x="2523981" y="1771340"/>
            <a:ext cx="15121255" cy="9128760"/>
            <a:chOff x="2523981" y="1771340"/>
            <a:chExt cx="15121255" cy="9128760"/>
          </a:xfrm>
        </p:grpSpPr>
        <p:pic>
          <p:nvPicPr>
            <p:cNvPr id="9" name="object 9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791675" y="1771340"/>
              <a:ext cx="1336872" cy="1322383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218374" y="9517099"/>
              <a:ext cx="1354591" cy="1382377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858695" y="3200479"/>
              <a:ext cx="1159340" cy="1171109"/>
            </a:xfrm>
            <a:prstGeom prst="rect">
              <a:avLst/>
            </a:prstGeom>
          </p:spPr>
        </p:pic>
        <p:pic>
          <p:nvPicPr>
            <p:cNvPr id="12" name="object 12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6224291" y="8212750"/>
              <a:ext cx="1420537" cy="1362850"/>
            </a:xfrm>
            <a:prstGeom prst="rect">
              <a:avLst/>
            </a:prstGeom>
          </p:spPr>
        </p:pic>
        <p:pic>
          <p:nvPicPr>
            <p:cNvPr id="13" name="object 13" descr="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4822763" y="3141325"/>
              <a:ext cx="1315731" cy="1289417"/>
            </a:xfrm>
            <a:prstGeom prst="rect">
              <a:avLst/>
            </a:prstGeom>
          </p:spPr>
        </p:pic>
        <p:pic>
          <p:nvPicPr>
            <p:cNvPr id="14" name="object 14" descr="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218374" y="8040358"/>
              <a:ext cx="1354591" cy="1396059"/>
            </a:xfrm>
            <a:prstGeom prst="rect">
              <a:avLst/>
            </a:prstGeom>
          </p:spPr>
        </p:pic>
        <p:pic>
          <p:nvPicPr>
            <p:cNvPr id="15" name="object 15" descr="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523981" y="3145674"/>
              <a:ext cx="1287225" cy="1280633"/>
            </a:xfrm>
            <a:prstGeom prst="rect">
              <a:avLst/>
            </a:prstGeom>
          </p:spPr>
        </p:pic>
        <p:pic>
          <p:nvPicPr>
            <p:cNvPr id="16" name="object 16" descr="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873759" y="3124896"/>
              <a:ext cx="1315826" cy="1322390"/>
            </a:xfrm>
            <a:prstGeom prst="rect">
              <a:avLst/>
            </a:prstGeom>
          </p:spPr>
        </p:pic>
        <p:pic>
          <p:nvPicPr>
            <p:cNvPr id="17" name="object 17" descr="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3873759" y="4478459"/>
              <a:ext cx="1315715" cy="1363002"/>
            </a:xfrm>
            <a:prstGeom prst="rect">
              <a:avLst/>
            </a:prstGeom>
          </p:spPr>
        </p:pic>
        <p:pic>
          <p:nvPicPr>
            <p:cNvPr id="18" name="object 18" descr="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6558580" y="4478460"/>
              <a:ext cx="1354591" cy="1362850"/>
            </a:xfrm>
            <a:prstGeom prst="rect">
              <a:avLst/>
            </a:prstGeom>
          </p:spPr>
        </p:pic>
        <p:pic>
          <p:nvPicPr>
            <p:cNvPr id="19" name="object 19" descr="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4791675" y="8187718"/>
              <a:ext cx="1336989" cy="1413039"/>
            </a:xfrm>
            <a:prstGeom prst="rect">
              <a:avLst/>
            </a:prstGeom>
          </p:spPr>
        </p:pic>
        <p:pic>
          <p:nvPicPr>
            <p:cNvPr id="20" name="object 20" descr="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5252005" y="3141325"/>
              <a:ext cx="1287328" cy="1289417"/>
            </a:xfrm>
            <a:prstGeom prst="rect">
              <a:avLst/>
            </a:prstGeom>
          </p:spPr>
        </p:pic>
      </p:grpSp>
      <p:sp>
        <p:nvSpPr>
          <p:cNvPr id="21" name="object 21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22" name="object 22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23" name="object 23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47336" y="5053839"/>
            <a:ext cx="3232507" cy="319747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Analysis:</a:t>
            </a:r>
            <a:r>
              <a:rPr dirty="0" spc="-15"/>
              <a:t> </a:t>
            </a:r>
            <a:r>
              <a:rPr dirty="0" spc="-10"/>
              <a:t>Observations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856461" y="8562804"/>
            <a:ext cx="3063695" cy="3126541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18174" y="4969563"/>
            <a:ext cx="3208047" cy="3240616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363435" y="5053874"/>
            <a:ext cx="3332822" cy="3197478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493128" y="8514158"/>
            <a:ext cx="3262734" cy="3197478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473902" y="4934277"/>
            <a:ext cx="3208047" cy="3306253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6161591" y="5089343"/>
            <a:ext cx="3142554" cy="3126461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443240" y="1406495"/>
            <a:ext cx="3111128" cy="3126646"/>
          </a:xfrm>
          <a:prstGeom prst="rect">
            <a:avLst/>
          </a:prstGeom>
        </p:spPr>
      </p:pic>
      <p:pic>
        <p:nvPicPr>
          <p:cNvPr id="11" name="object 11" descr="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5505009" y="1433687"/>
            <a:ext cx="3111160" cy="3222973"/>
          </a:xfrm>
          <a:prstGeom prst="rect">
            <a:avLst/>
          </a:prstGeom>
        </p:spPr>
      </p:pic>
      <p:pic>
        <p:nvPicPr>
          <p:cNvPr id="12" name="object 12" descr="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15396923" y="1660045"/>
            <a:ext cx="3063695" cy="3082376"/>
          </a:xfrm>
          <a:prstGeom prst="rect">
            <a:avLst/>
          </a:prstGeom>
        </p:spPr>
      </p:pic>
      <p:pic>
        <p:nvPicPr>
          <p:cNvPr id="13" name="object 13" descr="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10184158" y="1406495"/>
            <a:ext cx="3249607" cy="3434450"/>
          </a:xfrm>
          <a:prstGeom prst="rect">
            <a:avLst/>
          </a:prstGeom>
        </p:spPr>
      </p:pic>
      <p:sp>
        <p:nvSpPr>
          <p:cNvPr id="14" name="object 14" descr=""/>
          <p:cNvSpPr txBox="1"/>
          <p:nvPr/>
        </p:nvSpPr>
        <p:spPr>
          <a:xfrm>
            <a:off x="3795660" y="2740475"/>
            <a:ext cx="1457960" cy="32702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950" spc="-10">
                <a:latin typeface="Times New Roman"/>
                <a:cs typeface="Times New Roman"/>
              </a:rPr>
              <a:t>Contradiction</a:t>
            </a:r>
            <a:endParaRPr sz="1950">
              <a:latin typeface="Times New Roman"/>
              <a:cs typeface="Times New Roman"/>
            </a:endParaRPr>
          </a:p>
        </p:txBody>
      </p:sp>
      <p:pic>
        <p:nvPicPr>
          <p:cNvPr id="15" name="object 15" descr="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3763659" y="1960947"/>
            <a:ext cx="764874" cy="741339"/>
          </a:xfrm>
          <a:prstGeom prst="rect">
            <a:avLst/>
          </a:prstGeom>
        </p:spPr>
      </p:pic>
      <p:pic>
        <p:nvPicPr>
          <p:cNvPr id="16" name="object 16" descr=""/>
          <p:cNvPicPr/>
          <p:nvPr/>
        </p:nvPicPr>
        <p:blipFill>
          <a:blip r:embed="rId14" cstate="print"/>
          <a:stretch>
            <a:fillRect/>
          </a:stretch>
        </p:blipFill>
        <p:spPr>
          <a:xfrm>
            <a:off x="4530878" y="3101435"/>
            <a:ext cx="764874" cy="741028"/>
          </a:xfrm>
          <a:prstGeom prst="rect">
            <a:avLst/>
          </a:prstGeom>
        </p:spPr>
      </p:pic>
      <p:pic>
        <p:nvPicPr>
          <p:cNvPr id="17" name="object 17" descr=""/>
          <p:cNvPicPr/>
          <p:nvPr/>
        </p:nvPicPr>
        <p:blipFill>
          <a:blip r:embed="rId15" cstate="print"/>
          <a:stretch>
            <a:fillRect/>
          </a:stretch>
        </p:blipFill>
        <p:spPr>
          <a:xfrm>
            <a:off x="10158499" y="8472949"/>
            <a:ext cx="3300895" cy="3306253"/>
          </a:xfrm>
          <a:prstGeom prst="rect">
            <a:avLst/>
          </a:prstGeom>
        </p:spPr>
      </p:pic>
      <p:sp>
        <p:nvSpPr>
          <p:cNvPr id="18" name="object 18" descr=""/>
          <p:cNvSpPr txBox="1"/>
          <p:nvPr/>
        </p:nvSpPr>
        <p:spPr>
          <a:xfrm>
            <a:off x="13825235" y="9242638"/>
            <a:ext cx="1457960" cy="32702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950" spc="-10">
                <a:latin typeface="Times New Roman"/>
                <a:cs typeface="Times New Roman"/>
              </a:rPr>
              <a:t>Contradiction</a:t>
            </a:r>
            <a:endParaRPr sz="1950">
              <a:latin typeface="Times New Roman"/>
              <a:cs typeface="Times New Roman"/>
            </a:endParaRPr>
          </a:p>
        </p:txBody>
      </p:sp>
      <p:pic>
        <p:nvPicPr>
          <p:cNvPr id="19" name="object 19" descr=""/>
          <p:cNvPicPr/>
          <p:nvPr/>
        </p:nvPicPr>
        <p:blipFill>
          <a:blip r:embed="rId16" cstate="print"/>
          <a:stretch>
            <a:fillRect/>
          </a:stretch>
        </p:blipFill>
        <p:spPr>
          <a:xfrm>
            <a:off x="14260362" y="8379221"/>
            <a:ext cx="292129" cy="863165"/>
          </a:xfrm>
          <a:prstGeom prst="rect">
            <a:avLst/>
          </a:prstGeom>
        </p:spPr>
      </p:pic>
      <p:pic>
        <p:nvPicPr>
          <p:cNvPr id="20" name="object 20" descr=""/>
          <p:cNvPicPr/>
          <p:nvPr/>
        </p:nvPicPr>
        <p:blipFill>
          <a:blip r:embed="rId17" cstate="print"/>
          <a:stretch>
            <a:fillRect/>
          </a:stretch>
        </p:blipFill>
        <p:spPr>
          <a:xfrm>
            <a:off x="13798343" y="9643023"/>
            <a:ext cx="765306" cy="741015"/>
          </a:xfrm>
          <a:prstGeom prst="rect">
            <a:avLst/>
          </a:prstGeom>
        </p:spPr>
      </p:pic>
      <p:sp>
        <p:nvSpPr>
          <p:cNvPr id="21" name="object 21" descr=""/>
          <p:cNvSpPr txBox="1"/>
          <p:nvPr/>
        </p:nvSpPr>
        <p:spPr>
          <a:xfrm>
            <a:off x="9946175" y="12531864"/>
            <a:ext cx="212090" cy="1930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z="1300" spc="-25">
                <a:solidFill>
                  <a:srgbClr val="A9A9A9"/>
                </a:solidFill>
                <a:latin typeface="Arial"/>
                <a:cs typeface="Arial"/>
              </a:rPr>
              <a:t>18</a:t>
            </a:r>
            <a:endParaRPr sz="1300">
              <a:latin typeface="Arial"/>
              <a:cs typeface="Arial"/>
            </a:endParaRPr>
          </a:p>
        </p:txBody>
      </p:sp>
      <p:sp>
        <p:nvSpPr>
          <p:cNvPr id="22" name="object 22" descr=""/>
          <p:cNvSpPr txBox="1"/>
          <p:nvPr/>
        </p:nvSpPr>
        <p:spPr>
          <a:xfrm>
            <a:off x="448018" y="12541891"/>
            <a:ext cx="770890" cy="1930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z="1300" spc="-10">
                <a:solidFill>
                  <a:srgbClr val="A9A9A9"/>
                </a:solidFill>
                <a:latin typeface="Arial"/>
                <a:cs typeface="Arial"/>
              </a:rPr>
              <a:t>10/3/2024</a:t>
            </a:r>
            <a:endParaRPr sz="1300">
              <a:latin typeface="Arial"/>
              <a:cs typeface="Arial"/>
            </a:endParaRPr>
          </a:p>
        </p:txBody>
      </p:sp>
      <p:sp>
        <p:nvSpPr>
          <p:cNvPr id="23" name="object 23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Analysis:</a:t>
            </a:r>
            <a:r>
              <a:rPr dirty="0" spc="-15"/>
              <a:t> </a:t>
            </a:r>
            <a:r>
              <a:rPr dirty="0" spc="-10"/>
              <a:t>Observations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3808359" y="2806081"/>
            <a:ext cx="11461750" cy="6753859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950"/>
              </a:lnSpc>
            </a:pPr>
            <a:r>
              <a:rPr dirty="0" sz="1950" spc="-10">
                <a:latin typeface="Times New Roman"/>
                <a:cs typeface="Times New Roman"/>
              </a:rPr>
              <a:t>Contradiction</a:t>
            </a: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764"/>
              </a:spcBef>
            </a:pPr>
            <a:endParaRPr sz="1950">
              <a:latin typeface="Times New Roman"/>
              <a:cs typeface="Times New Roman"/>
            </a:endParaRPr>
          </a:p>
          <a:p>
            <a:pPr algn="r">
              <a:lnSpc>
                <a:spcPct val="100000"/>
              </a:lnSpc>
              <a:spcBef>
                <a:spcPts val="5"/>
              </a:spcBef>
            </a:pPr>
            <a:r>
              <a:rPr dirty="0" sz="1950" spc="-10">
                <a:latin typeface="Times New Roman"/>
                <a:cs typeface="Times New Roman"/>
              </a:rPr>
              <a:t>Contradiction</a:t>
            </a:r>
            <a:endParaRPr sz="1950">
              <a:latin typeface="Times New Roman"/>
              <a:cs typeface="Times New Roman"/>
            </a:endParaRPr>
          </a:p>
        </p:txBody>
      </p:sp>
      <p:grpSp>
        <p:nvGrpSpPr>
          <p:cNvPr id="4" name="object 4" descr=""/>
          <p:cNvGrpSpPr/>
          <p:nvPr/>
        </p:nvGrpSpPr>
        <p:grpSpPr>
          <a:xfrm>
            <a:off x="443240" y="1406495"/>
            <a:ext cx="19477355" cy="10372725"/>
            <a:chOff x="443240" y="1406495"/>
            <a:chExt cx="19477355" cy="10372725"/>
          </a:xfrm>
        </p:grpSpPr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147336" y="5053839"/>
              <a:ext cx="3232507" cy="3197476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856460" y="8562804"/>
              <a:ext cx="3063695" cy="3126541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18174" y="4969564"/>
              <a:ext cx="3208047" cy="3240616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363435" y="5053874"/>
              <a:ext cx="3332822" cy="3197478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493128" y="8514158"/>
              <a:ext cx="3262734" cy="3197478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473903" y="4934278"/>
              <a:ext cx="3208047" cy="3306253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6161591" y="5089343"/>
              <a:ext cx="3142554" cy="3126461"/>
            </a:xfrm>
            <a:prstGeom prst="rect">
              <a:avLst/>
            </a:prstGeom>
          </p:spPr>
        </p:pic>
        <p:pic>
          <p:nvPicPr>
            <p:cNvPr id="12" name="object 12" descr="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43240" y="1406495"/>
              <a:ext cx="3111128" cy="3126646"/>
            </a:xfrm>
            <a:prstGeom prst="rect">
              <a:avLst/>
            </a:prstGeom>
          </p:spPr>
        </p:pic>
        <p:pic>
          <p:nvPicPr>
            <p:cNvPr id="13" name="object 13" descr="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505009" y="1433687"/>
              <a:ext cx="3111159" cy="3222973"/>
            </a:xfrm>
            <a:prstGeom prst="rect">
              <a:avLst/>
            </a:prstGeom>
          </p:spPr>
        </p:pic>
        <p:pic>
          <p:nvPicPr>
            <p:cNvPr id="14" name="object 14" descr="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5396924" y="1660045"/>
              <a:ext cx="3063695" cy="3082376"/>
            </a:xfrm>
            <a:prstGeom prst="rect">
              <a:avLst/>
            </a:prstGeom>
          </p:spPr>
        </p:pic>
        <p:pic>
          <p:nvPicPr>
            <p:cNvPr id="15" name="object 15" descr="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0184159" y="1406495"/>
              <a:ext cx="3249607" cy="3434450"/>
            </a:xfrm>
            <a:prstGeom prst="rect">
              <a:avLst/>
            </a:prstGeom>
          </p:spPr>
        </p:pic>
        <p:pic>
          <p:nvPicPr>
            <p:cNvPr id="16" name="object 16" descr="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3763659" y="1960947"/>
              <a:ext cx="764874" cy="741339"/>
            </a:xfrm>
            <a:prstGeom prst="rect">
              <a:avLst/>
            </a:prstGeom>
          </p:spPr>
        </p:pic>
        <p:pic>
          <p:nvPicPr>
            <p:cNvPr id="17" name="object 17" descr="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0158497" y="8472949"/>
              <a:ext cx="3300895" cy="3306253"/>
            </a:xfrm>
            <a:prstGeom prst="rect">
              <a:avLst/>
            </a:prstGeom>
          </p:spPr>
        </p:pic>
      </p:grpSp>
      <p:grpSp>
        <p:nvGrpSpPr>
          <p:cNvPr id="18" name="object 18" descr=""/>
          <p:cNvGrpSpPr/>
          <p:nvPr/>
        </p:nvGrpSpPr>
        <p:grpSpPr>
          <a:xfrm>
            <a:off x="0" y="1056271"/>
            <a:ext cx="19952335" cy="11025505"/>
            <a:chOff x="0" y="1056271"/>
            <a:chExt cx="19952335" cy="11025505"/>
          </a:xfrm>
        </p:grpSpPr>
        <p:pic>
          <p:nvPicPr>
            <p:cNvPr id="19" name="object 19" descr="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4260365" y="8379220"/>
              <a:ext cx="292125" cy="863166"/>
            </a:xfrm>
            <a:prstGeom prst="rect">
              <a:avLst/>
            </a:prstGeom>
          </p:spPr>
        </p:pic>
        <p:pic>
          <p:nvPicPr>
            <p:cNvPr id="20" name="object 20" descr="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3798343" y="9643022"/>
              <a:ext cx="765306" cy="741014"/>
            </a:xfrm>
            <a:prstGeom prst="rect">
              <a:avLst/>
            </a:prstGeom>
          </p:spPr>
        </p:pic>
        <p:sp>
          <p:nvSpPr>
            <p:cNvPr id="21" name="object 21" descr=""/>
            <p:cNvSpPr/>
            <p:nvPr/>
          </p:nvSpPr>
          <p:spPr>
            <a:xfrm>
              <a:off x="0" y="1056271"/>
              <a:ext cx="19952335" cy="11025505"/>
            </a:xfrm>
            <a:custGeom>
              <a:avLst/>
              <a:gdLst/>
              <a:ahLst/>
              <a:cxnLst/>
              <a:rect l="l" t="t" r="r" b="b"/>
              <a:pathLst>
                <a:path w="19952335" h="11025505">
                  <a:moveTo>
                    <a:pt x="19951989" y="0"/>
                  </a:moveTo>
                  <a:lnTo>
                    <a:pt x="0" y="0"/>
                  </a:lnTo>
                  <a:lnTo>
                    <a:pt x="0" y="11025476"/>
                  </a:lnTo>
                  <a:lnTo>
                    <a:pt x="19951989" y="11025476"/>
                  </a:lnTo>
                  <a:lnTo>
                    <a:pt x="19951989" y="0"/>
                  </a:lnTo>
                  <a:close/>
                </a:path>
              </a:pathLst>
            </a:custGeom>
            <a:solidFill>
              <a:srgbClr val="FFFFFF">
                <a:alpha val="69529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2" name="object 22" descr="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2594735" y="5502374"/>
              <a:ext cx="3454073" cy="4995517"/>
            </a:xfrm>
            <a:prstGeom prst="rect">
              <a:avLst/>
            </a:prstGeom>
          </p:spPr>
        </p:pic>
      </p:grpSp>
      <p:sp>
        <p:nvSpPr>
          <p:cNvPr id="23" name="object 23" descr=""/>
          <p:cNvSpPr txBox="1"/>
          <p:nvPr/>
        </p:nvSpPr>
        <p:spPr>
          <a:xfrm>
            <a:off x="3013571" y="6690335"/>
            <a:ext cx="2616835" cy="2599055"/>
          </a:xfrm>
          <a:prstGeom prst="rect">
            <a:avLst/>
          </a:prstGeom>
          <a:solidFill>
            <a:srgbClr val="FF2600"/>
          </a:solidFill>
        </p:spPr>
        <p:txBody>
          <a:bodyPr wrap="square" lIns="0" tIns="4318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340"/>
              </a:spcBef>
            </a:pPr>
            <a:endParaRPr sz="2450">
              <a:latin typeface="Times New Roman"/>
              <a:cs typeface="Times New Roman"/>
            </a:endParaRPr>
          </a:p>
          <a:p>
            <a:pPr marL="767080">
              <a:lnSpc>
                <a:spcPct val="100000"/>
              </a:lnSpc>
            </a:pPr>
            <a:r>
              <a:rPr dirty="0" sz="2450" spc="-10" b="1">
                <a:solidFill>
                  <a:srgbClr val="212121"/>
                </a:solidFill>
                <a:latin typeface="Arial"/>
                <a:cs typeface="Arial"/>
              </a:rPr>
              <a:t>Insight:</a:t>
            </a:r>
            <a:endParaRPr sz="2450">
              <a:latin typeface="Arial"/>
              <a:cs typeface="Arial"/>
            </a:endParaRPr>
          </a:p>
          <a:p>
            <a:pPr algn="ctr" marL="132715" marR="125095">
              <a:lnSpc>
                <a:spcPct val="116300"/>
              </a:lnSpc>
              <a:spcBef>
                <a:spcPts val="80"/>
              </a:spcBef>
            </a:pP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When</a:t>
            </a:r>
            <a:r>
              <a:rPr dirty="0" sz="1950" spc="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55">
                <a:solidFill>
                  <a:srgbClr val="212121"/>
                </a:solidFill>
                <a:latin typeface="Arial"/>
                <a:cs typeface="Arial"/>
              </a:rPr>
              <a:t>people</a:t>
            </a:r>
            <a:r>
              <a:rPr dirty="0" sz="1950" spc="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25">
                <a:solidFill>
                  <a:srgbClr val="212121"/>
                </a:solidFill>
                <a:latin typeface="Arial"/>
                <a:cs typeface="Arial"/>
              </a:rPr>
              <a:t>set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routines,</a:t>
            </a:r>
            <a:r>
              <a:rPr dirty="0" sz="1950" spc="11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they</a:t>
            </a:r>
            <a:r>
              <a:rPr dirty="0" sz="1950" spc="11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10">
                <a:solidFill>
                  <a:srgbClr val="212121"/>
                </a:solidFill>
                <a:latin typeface="Arial"/>
                <a:cs typeface="Arial"/>
              </a:rPr>
              <a:t>expect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themselves</a:t>
            </a:r>
            <a:r>
              <a:rPr dirty="0" sz="1950" spc="-4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95">
                <a:solidFill>
                  <a:srgbClr val="212121"/>
                </a:solidFill>
                <a:latin typeface="Arial"/>
                <a:cs typeface="Arial"/>
              </a:rPr>
              <a:t>to</a:t>
            </a:r>
            <a:r>
              <a:rPr dirty="0" sz="1950" spc="-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40">
                <a:solidFill>
                  <a:srgbClr val="212121"/>
                </a:solidFill>
                <a:latin typeface="Arial"/>
                <a:cs typeface="Arial"/>
              </a:rPr>
              <a:t>follow </a:t>
            </a:r>
            <a:r>
              <a:rPr dirty="0" sz="1950" spc="-10">
                <a:solidFill>
                  <a:srgbClr val="212121"/>
                </a:solidFill>
                <a:latin typeface="Arial"/>
                <a:cs typeface="Arial"/>
              </a:rPr>
              <a:t>them.</a:t>
            </a:r>
            <a:endParaRPr sz="1950">
              <a:latin typeface="Arial"/>
              <a:cs typeface="Arial"/>
            </a:endParaRPr>
          </a:p>
        </p:txBody>
      </p:sp>
      <p:pic>
        <p:nvPicPr>
          <p:cNvPr id="24" name="object 24" descr=""/>
          <p:cNvPicPr/>
          <p:nvPr/>
        </p:nvPicPr>
        <p:blipFill>
          <a:blip r:embed="rId17" cstate="print"/>
          <a:stretch>
            <a:fillRect/>
          </a:stretch>
        </p:blipFill>
        <p:spPr>
          <a:xfrm>
            <a:off x="10194759" y="5058219"/>
            <a:ext cx="3454073" cy="4995517"/>
          </a:xfrm>
          <a:prstGeom prst="rect">
            <a:avLst/>
          </a:prstGeom>
        </p:spPr>
      </p:pic>
      <p:sp>
        <p:nvSpPr>
          <p:cNvPr id="25" name="object 25" descr=""/>
          <p:cNvSpPr txBox="1"/>
          <p:nvPr/>
        </p:nvSpPr>
        <p:spPr>
          <a:xfrm>
            <a:off x="10613593" y="6246180"/>
            <a:ext cx="2616835" cy="2599055"/>
          </a:xfrm>
          <a:prstGeom prst="rect">
            <a:avLst/>
          </a:prstGeom>
          <a:solidFill>
            <a:srgbClr val="FF2600"/>
          </a:solidFill>
        </p:spPr>
        <p:txBody>
          <a:bodyPr wrap="square" lIns="0" tIns="162560" rIns="0" bIns="0" rtlCol="0" vert="horz">
            <a:spAutoFit/>
          </a:bodyPr>
          <a:lstStyle/>
          <a:p>
            <a:pPr marL="62865" marR="55244" indent="703580">
              <a:lnSpc>
                <a:spcPct val="116100"/>
              </a:lnSpc>
              <a:spcBef>
                <a:spcPts val="1280"/>
              </a:spcBef>
            </a:pPr>
            <a:r>
              <a:rPr dirty="0" sz="2450" spc="-10" b="1">
                <a:solidFill>
                  <a:srgbClr val="212121"/>
                </a:solidFill>
                <a:latin typeface="Arial"/>
                <a:cs typeface="Arial"/>
              </a:rPr>
              <a:t>Insight: </a:t>
            </a:r>
            <a:r>
              <a:rPr dirty="0" sz="1950" spc="-10">
                <a:solidFill>
                  <a:srgbClr val="212121"/>
                </a:solidFill>
                <a:latin typeface="Arial"/>
                <a:cs typeface="Arial"/>
              </a:rPr>
              <a:t>Social</a:t>
            </a:r>
            <a:r>
              <a:rPr dirty="0" sz="1950" spc="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interactions</a:t>
            </a:r>
            <a:r>
              <a:rPr dirty="0" sz="1950" spc="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25">
                <a:solidFill>
                  <a:srgbClr val="212121"/>
                </a:solidFill>
                <a:latin typeface="Arial"/>
                <a:cs typeface="Arial"/>
              </a:rPr>
              <a:t>can </a:t>
            </a:r>
            <a:r>
              <a:rPr dirty="0" sz="1950" spc="65">
                <a:solidFill>
                  <a:srgbClr val="212121"/>
                </a:solidFill>
                <a:latin typeface="Arial"/>
                <a:cs typeface="Arial"/>
              </a:rPr>
              <a:t>be</a:t>
            </a:r>
            <a:r>
              <a:rPr dirty="0" sz="1950" spc="1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an</a:t>
            </a:r>
            <a:r>
              <a:rPr dirty="0" sz="1950" spc="1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60">
                <a:solidFill>
                  <a:srgbClr val="212121"/>
                </a:solidFill>
                <a:latin typeface="Arial"/>
                <a:cs typeface="Arial"/>
              </a:rPr>
              <a:t>outlet</a:t>
            </a:r>
            <a:r>
              <a:rPr dirty="0" sz="1950" spc="1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and</a:t>
            </a:r>
            <a:r>
              <a:rPr dirty="0" sz="1950" spc="1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10">
                <a:solidFill>
                  <a:srgbClr val="212121"/>
                </a:solidFill>
                <a:latin typeface="Arial"/>
                <a:cs typeface="Arial"/>
              </a:rPr>
              <a:t>inlet </a:t>
            </a:r>
            <a:r>
              <a:rPr dirty="0" sz="1950" spc="65">
                <a:solidFill>
                  <a:srgbClr val="212121"/>
                </a:solidFill>
                <a:latin typeface="Arial"/>
                <a:cs typeface="Arial"/>
              </a:rPr>
              <a:t>of</a:t>
            </a:r>
            <a:r>
              <a:rPr dirty="0" sz="1950" spc="-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30">
                <a:solidFill>
                  <a:srgbClr val="212121"/>
                </a:solidFill>
                <a:latin typeface="Arial"/>
                <a:cs typeface="Arial"/>
              </a:rPr>
              <a:t>stress.</a:t>
            </a:r>
            <a:r>
              <a:rPr dirty="0" sz="1950" spc="-5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There</a:t>
            </a:r>
            <a:r>
              <a:rPr dirty="0" sz="1950" spc="-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10">
                <a:solidFill>
                  <a:srgbClr val="212121"/>
                </a:solidFill>
                <a:latin typeface="Arial"/>
                <a:cs typeface="Arial"/>
              </a:rPr>
              <a:t>seems</a:t>
            </a:r>
            <a:endParaRPr sz="1950">
              <a:latin typeface="Arial"/>
              <a:cs typeface="Arial"/>
            </a:endParaRPr>
          </a:p>
          <a:p>
            <a:pPr marL="835025" marR="422909" indent="-405130">
              <a:lnSpc>
                <a:spcPct val="116300"/>
              </a:lnSpc>
            </a:pPr>
            <a:r>
              <a:rPr dirty="0" sz="1950" spc="95">
                <a:solidFill>
                  <a:srgbClr val="212121"/>
                </a:solidFill>
                <a:latin typeface="Arial"/>
                <a:cs typeface="Arial"/>
              </a:rPr>
              <a:t>to</a:t>
            </a:r>
            <a:r>
              <a:rPr dirty="0" sz="1950" spc="-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65">
                <a:solidFill>
                  <a:srgbClr val="212121"/>
                </a:solidFill>
                <a:latin typeface="Arial"/>
                <a:cs typeface="Arial"/>
              </a:rPr>
              <a:t>be</a:t>
            </a:r>
            <a:r>
              <a:rPr dirty="0" sz="1950" spc="-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a</a:t>
            </a:r>
            <a:r>
              <a:rPr dirty="0" sz="1950" spc="-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10">
                <a:solidFill>
                  <a:srgbClr val="212121"/>
                </a:solidFill>
                <a:latin typeface="Arial"/>
                <a:cs typeface="Arial"/>
              </a:rPr>
              <a:t>delicate balance.</a:t>
            </a:r>
            <a:endParaRPr sz="1950">
              <a:latin typeface="Arial"/>
              <a:cs typeface="Arial"/>
            </a:endParaRPr>
          </a:p>
        </p:txBody>
      </p:sp>
      <p:pic>
        <p:nvPicPr>
          <p:cNvPr id="26" name="object 26" descr=""/>
          <p:cNvPicPr/>
          <p:nvPr/>
        </p:nvPicPr>
        <p:blipFill>
          <a:blip r:embed="rId17" cstate="print"/>
          <a:stretch>
            <a:fillRect/>
          </a:stretch>
        </p:blipFill>
        <p:spPr>
          <a:xfrm>
            <a:off x="2423025" y="1714777"/>
            <a:ext cx="3454073" cy="4995517"/>
          </a:xfrm>
          <a:prstGeom prst="rect">
            <a:avLst/>
          </a:prstGeom>
        </p:spPr>
      </p:pic>
      <p:sp>
        <p:nvSpPr>
          <p:cNvPr id="27" name="object 27" descr=""/>
          <p:cNvSpPr txBox="1"/>
          <p:nvPr/>
        </p:nvSpPr>
        <p:spPr>
          <a:xfrm>
            <a:off x="2841861" y="2902737"/>
            <a:ext cx="2616835" cy="2599055"/>
          </a:xfrm>
          <a:prstGeom prst="rect">
            <a:avLst/>
          </a:prstGeom>
          <a:solidFill>
            <a:srgbClr val="FF2600"/>
          </a:solidFill>
        </p:spPr>
        <p:txBody>
          <a:bodyPr wrap="square" lIns="0" tIns="162560" rIns="0" bIns="0" rtlCol="0" vert="horz">
            <a:spAutoFit/>
          </a:bodyPr>
          <a:lstStyle/>
          <a:p>
            <a:pPr marL="133350" marR="125730" indent="633730">
              <a:lnSpc>
                <a:spcPct val="116100"/>
              </a:lnSpc>
              <a:spcBef>
                <a:spcPts val="1280"/>
              </a:spcBef>
            </a:pPr>
            <a:r>
              <a:rPr dirty="0" sz="2450" spc="-10" b="1">
                <a:solidFill>
                  <a:srgbClr val="212121"/>
                </a:solidFill>
                <a:latin typeface="Arial"/>
                <a:cs typeface="Arial"/>
              </a:rPr>
              <a:t>Insight: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Time</a:t>
            </a:r>
            <a:r>
              <a:rPr dirty="0" sz="1950" spc="2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10">
                <a:solidFill>
                  <a:srgbClr val="212121"/>
                </a:solidFill>
                <a:latin typeface="Arial"/>
                <a:cs typeface="Arial"/>
              </a:rPr>
              <a:t>management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can</a:t>
            </a:r>
            <a:r>
              <a:rPr dirty="0" sz="1950" spc="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affect</a:t>
            </a:r>
            <a:r>
              <a:rPr dirty="0" sz="1950" spc="6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their</a:t>
            </a:r>
            <a:r>
              <a:rPr dirty="0" sz="1950" spc="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45">
                <a:solidFill>
                  <a:srgbClr val="212121"/>
                </a:solidFill>
                <a:latin typeface="Arial"/>
                <a:cs typeface="Arial"/>
              </a:rPr>
              <a:t>stress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levels.</a:t>
            </a:r>
            <a:r>
              <a:rPr dirty="0" sz="1950" spc="-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Time</a:t>
            </a:r>
            <a:r>
              <a:rPr dirty="0" sz="1950" spc="-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is</a:t>
            </a:r>
            <a:r>
              <a:rPr dirty="0" sz="1950" spc="-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25">
                <a:solidFill>
                  <a:srgbClr val="212121"/>
                </a:solidFill>
                <a:latin typeface="Arial"/>
                <a:cs typeface="Arial"/>
              </a:rPr>
              <a:t>one </a:t>
            </a:r>
            <a:r>
              <a:rPr dirty="0" sz="1950" spc="55">
                <a:solidFill>
                  <a:srgbClr val="212121"/>
                </a:solidFill>
                <a:latin typeface="Arial"/>
                <a:cs typeface="Arial"/>
              </a:rPr>
              <a:t>thing</a:t>
            </a:r>
            <a:r>
              <a:rPr dirty="0" sz="1950" spc="2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55">
                <a:solidFill>
                  <a:srgbClr val="212121"/>
                </a:solidFill>
                <a:latin typeface="Arial"/>
                <a:cs typeface="Arial"/>
              </a:rPr>
              <a:t>people</a:t>
            </a:r>
            <a:r>
              <a:rPr dirty="0" sz="1950" spc="2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10">
                <a:solidFill>
                  <a:srgbClr val="212121"/>
                </a:solidFill>
                <a:latin typeface="Arial"/>
                <a:cs typeface="Arial"/>
              </a:rPr>
              <a:t>cannot</a:t>
            </a:r>
            <a:endParaRPr sz="1950">
              <a:latin typeface="Arial"/>
              <a:cs typeface="Arial"/>
            </a:endParaRPr>
          </a:p>
          <a:p>
            <a:pPr marL="882015">
              <a:lnSpc>
                <a:spcPct val="100000"/>
              </a:lnSpc>
              <a:spcBef>
                <a:spcPts val="380"/>
              </a:spcBef>
            </a:pPr>
            <a:r>
              <a:rPr dirty="0" sz="1950" spc="-10">
                <a:solidFill>
                  <a:srgbClr val="212121"/>
                </a:solidFill>
                <a:latin typeface="Arial"/>
                <a:cs typeface="Arial"/>
              </a:rPr>
              <a:t>control.</a:t>
            </a:r>
            <a:endParaRPr sz="1950">
              <a:latin typeface="Arial"/>
              <a:cs typeface="Arial"/>
            </a:endParaRPr>
          </a:p>
        </p:txBody>
      </p:sp>
      <p:pic>
        <p:nvPicPr>
          <p:cNvPr id="28" name="object 28" descr=""/>
          <p:cNvPicPr/>
          <p:nvPr/>
        </p:nvPicPr>
        <p:blipFill>
          <a:blip r:embed="rId18" cstate="print"/>
          <a:stretch>
            <a:fillRect/>
          </a:stretch>
        </p:blipFill>
        <p:spPr>
          <a:xfrm>
            <a:off x="16661272" y="3504672"/>
            <a:ext cx="3442827" cy="4995517"/>
          </a:xfrm>
          <a:prstGeom prst="rect">
            <a:avLst/>
          </a:prstGeom>
        </p:spPr>
      </p:pic>
      <p:sp>
        <p:nvSpPr>
          <p:cNvPr id="29" name="object 29" descr=""/>
          <p:cNvSpPr txBox="1"/>
          <p:nvPr/>
        </p:nvSpPr>
        <p:spPr>
          <a:xfrm>
            <a:off x="17080107" y="4692632"/>
            <a:ext cx="2616835" cy="2599055"/>
          </a:xfrm>
          <a:prstGeom prst="rect">
            <a:avLst/>
          </a:prstGeom>
          <a:solidFill>
            <a:srgbClr val="FF2600"/>
          </a:solidFill>
        </p:spPr>
        <p:txBody>
          <a:bodyPr wrap="square" lIns="0" tIns="5588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440"/>
              </a:spcBef>
            </a:pPr>
            <a:endParaRPr sz="1950">
              <a:latin typeface="Times New Roman"/>
              <a:cs typeface="Times New Roman"/>
            </a:endParaRPr>
          </a:p>
          <a:p>
            <a:pPr marL="72390" marR="64769" indent="694055">
              <a:lnSpc>
                <a:spcPct val="116100"/>
              </a:lnSpc>
            </a:pPr>
            <a:r>
              <a:rPr dirty="0" sz="2450" spc="-10" b="1">
                <a:solidFill>
                  <a:srgbClr val="212121"/>
                </a:solidFill>
                <a:latin typeface="Arial"/>
                <a:cs typeface="Arial"/>
              </a:rPr>
              <a:t>Insight: </a:t>
            </a:r>
            <a:r>
              <a:rPr dirty="0" sz="1950" spc="-50">
                <a:solidFill>
                  <a:srgbClr val="212121"/>
                </a:solidFill>
                <a:latin typeface="Arial"/>
                <a:cs typeface="Arial"/>
              </a:rPr>
              <a:t>Values</a:t>
            </a:r>
            <a:r>
              <a:rPr dirty="0" sz="1950" spc="-6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are</a:t>
            </a:r>
            <a:r>
              <a:rPr dirty="0" sz="1950" spc="-6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40">
                <a:solidFill>
                  <a:srgbClr val="212121"/>
                </a:solidFill>
                <a:latin typeface="Arial"/>
                <a:cs typeface="Arial"/>
              </a:rPr>
              <a:t>important </a:t>
            </a:r>
            <a:r>
              <a:rPr dirty="0" sz="1950" spc="80">
                <a:solidFill>
                  <a:srgbClr val="212121"/>
                </a:solidFill>
                <a:latin typeface="Arial"/>
                <a:cs typeface="Arial"/>
              </a:rPr>
              <a:t>but</a:t>
            </a:r>
            <a:r>
              <a:rPr dirty="0" sz="1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there</a:t>
            </a:r>
            <a:r>
              <a:rPr dirty="0" sz="1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25">
                <a:solidFill>
                  <a:srgbClr val="212121"/>
                </a:solidFill>
                <a:latin typeface="Arial"/>
                <a:cs typeface="Arial"/>
              </a:rPr>
              <a:t>seems</a:t>
            </a:r>
            <a:r>
              <a:rPr dirty="0" sz="1950" spc="1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95">
                <a:solidFill>
                  <a:srgbClr val="212121"/>
                </a:solidFill>
                <a:latin typeface="Arial"/>
                <a:cs typeface="Arial"/>
              </a:rPr>
              <a:t>to</a:t>
            </a:r>
            <a:r>
              <a:rPr dirty="0" sz="1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40">
                <a:solidFill>
                  <a:srgbClr val="212121"/>
                </a:solidFill>
                <a:latin typeface="Arial"/>
                <a:cs typeface="Arial"/>
              </a:rPr>
              <a:t>be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a</a:t>
            </a:r>
            <a:r>
              <a:rPr dirty="0" sz="1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55">
                <a:solidFill>
                  <a:srgbClr val="212121"/>
                </a:solidFill>
                <a:latin typeface="Arial"/>
                <a:cs typeface="Arial"/>
              </a:rPr>
              <a:t>limit</a:t>
            </a:r>
            <a:r>
              <a:rPr dirty="0" sz="1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95">
                <a:solidFill>
                  <a:srgbClr val="212121"/>
                </a:solidFill>
                <a:latin typeface="Arial"/>
                <a:cs typeface="Arial"/>
              </a:rPr>
              <a:t>to</a:t>
            </a:r>
            <a:r>
              <a:rPr dirty="0" sz="1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how</a:t>
            </a:r>
            <a:r>
              <a:rPr dirty="0" sz="1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many</a:t>
            </a:r>
            <a:r>
              <a:rPr dirty="0" sz="1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 spc="-50">
                <a:solidFill>
                  <a:srgbClr val="212121"/>
                </a:solidFill>
                <a:latin typeface="Arial"/>
                <a:cs typeface="Arial"/>
              </a:rPr>
              <a:t>a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person</a:t>
            </a:r>
            <a:r>
              <a:rPr dirty="0" sz="1950" spc="-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1950">
                <a:solidFill>
                  <a:srgbClr val="212121"/>
                </a:solidFill>
                <a:latin typeface="Arial"/>
                <a:cs typeface="Arial"/>
              </a:rPr>
              <a:t>can</a:t>
            </a:r>
            <a:r>
              <a:rPr dirty="0" sz="1950" spc="-10">
                <a:solidFill>
                  <a:srgbClr val="212121"/>
                </a:solidFill>
                <a:latin typeface="Arial"/>
                <a:cs typeface="Arial"/>
              </a:rPr>
              <a:t> maintain.</a:t>
            </a:r>
            <a:endParaRPr sz="1950">
              <a:latin typeface="Arial"/>
              <a:cs typeface="Arial"/>
            </a:endParaRPr>
          </a:p>
        </p:txBody>
      </p:sp>
      <p:sp>
        <p:nvSpPr>
          <p:cNvPr id="30" name="object 30" descr=""/>
          <p:cNvSpPr txBox="1"/>
          <p:nvPr/>
        </p:nvSpPr>
        <p:spPr>
          <a:xfrm>
            <a:off x="9946175" y="12531864"/>
            <a:ext cx="212090" cy="1930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z="1300" spc="-25">
                <a:solidFill>
                  <a:srgbClr val="A9A9A9"/>
                </a:solidFill>
                <a:latin typeface="Arial"/>
                <a:cs typeface="Arial"/>
              </a:rPr>
              <a:t>19</a:t>
            </a:r>
            <a:endParaRPr sz="1300">
              <a:latin typeface="Arial"/>
              <a:cs typeface="Arial"/>
            </a:endParaRPr>
          </a:p>
        </p:txBody>
      </p:sp>
      <p:sp>
        <p:nvSpPr>
          <p:cNvPr id="31" name="object 31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32" name="object 32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53454" y="2832848"/>
            <a:ext cx="3761664" cy="515781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55"/>
              <a:t>Team</a:t>
            </a:r>
            <a:r>
              <a:rPr dirty="0" spc="-165"/>
              <a:t> </a:t>
            </a:r>
            <a:r>
              <a:rPr dirty="0" spc="-10"/>
              <a:t>Members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889407" y="8813235"/>
            <a:ext cx="3307715" cy="1632585"/>
          </a:xfrm>
          <a:prstGeom prst="rect">
            <a:avLst/>
          </a:prstGeom>
        </p:spPr>
        <p:txBody>
          <a:bodyPr wrap="square" lIns="0" tIns="11176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880"/>
              </a:spcBef>
            </a:pPr>
            <a:r>
              <a:rPr dirty="0" sz="2950" spc="-114">
                <a:latin typeface="Arial"/>
                <a:cs typeface="Arial"/>
              </a:rPr>
              <a:t>Varsha</a:t>
            </a:r>
            <a:r>
              <a:rPr dirty="0" sz="2950" spc="-7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Saravanan</a:t>
            </a:r>
            <a:endParaRPr sz="2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545"/>
              </a:spcBef>
            </a:pPr>
            <a:r>
              <a:rPr dirty="0" sz="1950" spc="-100" b="1">
                <a:latin typeface="Arial"/>
                <a:cs typeface="Arial"/>
              </a:rPr>
              <a:t>Class</a:t>
            </a:r>
            <a:r>
              <a:rPr dirty="0" sz="1950" spc="30" b="1">
                <a:latin typeface="Arial"/>
                <a:cs typeface="Arial"/>
              </a:rPr>
              <a:t> </a:t>
            </a:r>
            <a:r>
              <a:rPr dirty="0" sz="1950" b="1">
                <a:latin typeface="Arial"/>
                <a:cs typeface="Arial"/>
              </a:rPr>
              <a:t>of</a:t>
            </a:r>
            <a:r>
              <a:rPr dirty="0" sz="1950" spc="30" b="1">
                <a:latin typeface="Arial"/>
                <a:cs typeface="Arial"/>
              </a:rPr>
              <a:t> </a:t>
            </a:r>
            <a:r>
              <a:rPr dirty="0" sz="1950" spc="55" b="1">
                <a:latin typeface="Arial"/>
                <a:cs typeface="Arial"/>
              </a:rPr>
              <a:t>2026</a:t>
            </a:r>
            <a:endParaRPr sz="1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380"/>
              </a:spcBef>
            </a:pPr>
            <a:r>
              <a:rPr dirty="0" sz="1950">
                <a:latin typeface="Arial"/>
                <a:cs typeface="Arial"/>
              </a:rPr>
              <a:t>Computer</a:t>
            </a:r>
            <a:r>
              <a:rPr dirty="0" sz="1950" spc="345">
                <a:latin typeface="Arial"/>
                <a:cs typeface="Arial"/>
              </a:rPr>
              <a:t> </a:t>
            </a:r>
            <a:r>
              <a:rPr dirty="0" sz="1950" spc="-10">
                <a:latin typeface="Arial"/>
                <a:cs typeface="Arial"/>
              </a:rPr>
              <a:t>Science,</a:t>
            </a:r>
            <a:endParaRPr sz="1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380"/>
              </a:spcBef>
            </a:pPr>
            <a:r>
              <a:rPr dirty="0" sz="1950" i="1">
                <a:latin typeface="Arial"/>
                <a:cs typeface="Arial"/>
              </a:rPr>
              <a:t>Human</a:t>
            </a:r>
            <a:r>
              <a:rPr dirty="0" sz="1950" spc="175" i="1">
                <a:latin typeface="Arial"/>
                <a:cs typeface="Arial"/>
              </a:rPr>
              <a:t> </a:t>
            </a:r>
            <a:r>
              <a:rPr dirty="0" sz="1950" i="1">
                <a:latin typeface="Arial"/>
                <a:cs typeface="Arial"/>
              </a:rPr>
              <a:t>Computer</a:t>
            </a:r>
            <a:r>
              <a:rPr dirty="0" sz="1950" spc="175" i="1">
                <a:latin typeface="Arial"/>
                <a:cs typeface="Arial"/>
              </a:rPr>
              <a:t> </a:t>
            </a:r>
            <a:r>
              <a:rPr dirty="0" sz="1950" spc="-10" i="1">
                <a:latin typeface="Arial"/>
                <a:cs typeface="Arial"/>
              </a:rPr>
              <a:t>Interaction</a:t>
            </a:r>
            <a:endParaRPr sz="195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0871900" y="8813235"/>
            <a:ext cx="3307715" cy="1632585"/>
          </a:xfrm>
          <a:prstGeom prst="rect">
            <a:avLst/>
          </a:prstGeom>
        </p:spPr>
        <p:txBody>
          <a:bodyPr wrap="square" lIns="0" tIns="11176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880"/>
              </a:spcBef>
            </a:pPr>
            <a:r>
              <a:rPr dirty="0" sz="2950" spc="-85">
                <a:latin typeface="Arial"/>
                <a:cs typeface="Arial"/>
              </a:rPr>
              <a:t>Taralyn</a:t>
            </a:r>
            <a:r>
              <a:rPr dirty="0" sz="2950" spc="-80">
                <a:latin typeface="Arial"/>
                <a:cs typeface="Arial"/>
              </a:rPr>
              <a:t> </a:t>
            </a:r>
            <a:r>
              <a:rPr dirty="0" sz="2950" spc="40">
                <a:latin typeface="Arial"/>
                <a:cs typeface="Arial"/>
              </a:rPr>
              <a:t>Nguyen</a:t>
            </a:r>
            <a:endParaRPr sz="2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545"/>
              </a:spcBef>
            </a:pPr>
            <a:r>
              <a:rPr dirty="0" sz="1950" spc="-100" b="1">
                <a:latin typeface="Arial"/>
                <a:cs typeface="Arial"/>
              </a:rPr>
              <a:t>Class</a:t>
            </a:r>
            <a:r>
              <a:rPr dirty="0" sz="1950" spc="30" b="1">
                <a:latin typeface="Arial"/>
                <a:cs typeface="Arial"/>
              </a:rPr>
              <a:t> </a:t>
            </a:r>
            <a:r>
              <a:rPr dirty="0" sz="1950" b="1">
                <a:latin typeface="Arial"/>
                <a:cs typeface="Arial"/>
              </a:rPr>
              <a:t>of</a:t>
            </a:r>
            <a:r>
              <a:rPr dirty="0" sz="1950" spc="30" b="1">
                <a:latin typeface="Arial"/>
                <a:cs typeface="Arial"/>
              </a:rPr>
              <a:t> </a:t>
            </a:r>
            <a:r>
              <a:rPr dirty="0" sz="1950" spc="55" b="1">
                <a:latin typeface="Arial"/>
                <a:cs typeface="Arial"/>
              </a:rPr>
              <a:t>2026</a:t>
            </a:r>
            <a:endParaRPr sz="1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380"/>
              </a:spcBef>
            </a:pPr>
            <a:r>
              <a:rPr dirty="0" sz="1950">
                <a:latin typeface="Arial"/>
                <a:cs typeface="Arial"/>
              </a:rPr>
              <a:t>Computer</a:t>
            </a:r>
            <a:r>
              <a:rPr dirty="0" sz="1950" spc="345">
                <a:latin typeface="Arial"/>
                <a:cs typeface="Arial"/>
              </a:rPr>
              <a:t> </a:t>
            </a:r>
            <a:r>
              <a:rPr dirty="0" sz="1950" spc="-10">
                <a:latin typeface="Arial"/>
                <a:cs typeface="Arial"/>
              </a:rPr>
              <a:t>Science,</a:t>
            </a:r>
            <a:endParaRPr sz="1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380"/>
              </a:spcBef>
            </a:pPr>
            <a:r>
              <a:rPr dirty="0" sz="1950" i="1">
                <a:latin typeface="Arial"/>
                <a:cs typeface="Arial"/>
              </a:rPr>
              <a:t>Human</a:t>
            </a:r>
            <a:r>
              <a:rPr dirty="0" sz="1950" spc="175" i="1">
                <a:latin typeface="Arial"/>
                <a:cs typeface="Arial"/>
              </a:rPr>
              <a:t> </a:t>
            </a:r>
            <a:r>
              <a:rPr dirty="0" sz="1950" i="1">
                <a:latin typeface="Arial"/>
                <a:cs typeface="Arial"/>
              </a:rPr>
              <a:t>Computer</a:t>
            </a:r>
            <a:r>
              <a:rPr dirty="0" sz="1950" spc="175" i="1">
                <a:latin typeface="Arial"/>
                <a:cs typeface="Arial"/>
              </a:rPr>
              <a:t> </a:t>
            </a:r>
            <a:r>
              <a:rPr dirty="0" sz="1950" spc="-10" i="1">
                <a:latin typeface="Arial"/>
                <a:cs typeface="Arial"/>
              </a:rPr>
              <a:t>Interaction</a:t>
            </a:r>
            <a:endParaRPr sz="195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880652" y="8813235"/>
            <a:ext cx="3307715" cy="1632585"/>
          </a:xfrm>
          <a:prstGeom prst="rect">
            <a:avLst/>
          </a:prstGeom>
        </p:spPr>
        <p:txBody>
          <a:bodyPr wrap="square" lIns="0" tIns="11176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880"/>
              </a:spcBef>
            </a:pPr>
            <a:r>
              <a:rPr dirty="0" sz="2950">
                <a:latin typeface="Arial"/>
                <a:cs typeface="Arial"/>
              </a:rPr>
              <a:t>Maroua </a:t>
            </a:r>
            <a:r>
              <a:rPr dirty="0" sz="2950" spc="-10">
                <a:latin typeface="Arial"/>
                <a:cs typeface="Arial"/>
              </a:rPr>
              <a:t>Bezzaoui</a:t>
            </a:r>
            <a:endParaRPr sz="2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545"/>
              </a:spcBef>
            </a:pPr>
            <a:r>
              <a:rPr dirty="0" sz="1950" spc="-100" b="1">
                <a:latin typeface="Arial"/>
                <a:cs typeface="Arial"/>
              </a:rPr>
              <a:t>Class</a:t>
            </a:r>
            <a:r>
              <a:rPr dirty="0" sz="1950" spc="30" b="1">
                <a:latin typeface="Arial"/>
                <a:cs typeface="Arial"/>
              </a:rPr>
              <a:t> </a:t>
            </a:r>
            <a:r>
              <a:rPr dirty="0" sz="1950" b="1">
                <a:latin typeface="Arial"/>
                <a:cs typeface="Arial"/>
              </a:rPr>
              <a:t>of</a:t>
            </a:r>
            <a:r>
              <a:rPr dirty="0" sz="1950" spc="30" b="1">
                <a:latin typeface="Arial"/>
                <a:cs typeface="Arial"/>
              </a:rPr>
              <a:t> </a:t>
            </a:r>
            <a:r>
              <a:rPr dirty="0" sz="1950" spc="55" b="1">
                <a:latin typeface="Arial"/>
                <a:cs typeface="Arial"/>
              </a:rPr>
              <a:t>2026</a:t>
            </a:r>
            <a:endParaRPr sz="1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380"/>
              </a:spcBef>
            </a:pPr>
            <a:r>
              <a:rPr dirty="0" sz="1950">
                <a:latin typeface="Arial"/>
                <a:cs typeface="Arial"/>
              </a:rPr>
              <a:t>Computer</a:t>
            </a:r>
            <a:r>
              <a:rPr dirty="0" sz="1950" spc="345">
                <a:latin typeface="Arial"/>
                <a:cs typeface="Arial"/>
              </a:rPr>
              <a:t> </a:t>
            </a:r>
            <a:r>
              <a:rPr dirty="0" sz="1950" spc="-10">
                <a:latin typeface="Arial"/>
                <a:cs typeface="Arial"/>
              </a:rPr>
              <a:t>Science,</a:t>
            </a:r>
            <a:endParaRPr sz="19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380"/>
              </a:spcBef>
            </a:pPr>
            <a:r>
              <a:rPr dirty="0" sz="1950" i="1">
                <a:latin typeface="Arial"/>
                <a:cs typeface="Arial"/>
              </a:rPr>
              <a:t>Human</a:t>
            </a:r>
            <a:r>
              <a:rPr dirty="0" sz="1950" spc="175" i="1">
                <a:latin typeface="Arial"/>
                <a:cs typeface="Arial"/>
              </a:rPr>
              <a:t> </a:t>
            </a:r>
            <a:r>
              <a:rPr dirty="0" sz="1950" i="1">
                <a:latin typeface="Arial"/>
                <a:cs typeface="Arial"/>
              </a:rPr>
              <a:t>Computer</a:t>
            </a:r>
            <a:r>
              <a:rPr dirty="0" sz="1950" spc="175" i="1">
                <a:latin typeface="Arial"/>
                <a:cs typeface="Arial"/>
              </a:rPr>
              <a:t> </a:t>
            </a:r>
            <a:r>
              <a:rPr dirty="0" sz="1950" spc="-10" i="1">
                <a:latin typeface="Arial"/>
                <a:cs typeface="Arial"/>
              </a:rPr>
              <a:t>Interaction</a:t>
            </a:r>
            <a:endParaRPr sz="195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16121479" y="8813235"/>
            <a:ext cx="2790825" cy="1632585"/>
          </a:xfrm>
          <a:prstGeom prst="rect">
            <a:avLst/>
          </a:prstGeom>
        </p:spPr>
        <p:txBody>
          <a:bodyPr wrap="square" lIns="0" tIns="11176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880"/>
              </a:spcBef>
            </a:pPr>
            <a:r>
              <a:rPr dirty="0" sz="2950">
                <a:latin typeface="Arial"/>
                <a:cs typeface="Arial"/>
              </a:rPr>
              <a:t>Nick</a:t>
            </a:r>
            <a:r>
              <a:rPr dirty="0" sz="2950" spc="110">
                <a:latin typeface="Arial"/>
                <a:cs typeface="Arial"/>
              </a:rPr>
              <a:t> </a:t>
            </a:r>
            <a:r>
              <a:rPr dirty="0" sz="2950" spc="-20">
                <a:latin typeface="Arial"/>
                <a:cs typeface="Arial"/>
              </a:rPr>
              <a:t>Pyun</a:t>
            </a:r>
            <a:endParaRPr sz="2950">
              <a:latin typeface="Arial"/>
              <a:cs typeface="Arial"/>
            </a:endParaRPr>
          </a:p>
          <a:p>
            <a:pPr algn="ctr" marL="12700" marR="5080">
              <a:lnSpc>
                <a:spcPct val="116300"/>
              </a:lnSpc>
              <a:spcBef>
                <a:spcPts val="165"/>
              </a:spcBef>
            </a:pPr>
            <a:r>
              <a:rPr dirty="0" sz="1950" spc="-100" b="1">
                <a:latin typeface="Arial"/>
                <a:cs typeface="Arial"/>
              </a:rPr>
              <a:t>Class</a:t>
            </a:r>
            <a:r>
              <a:rPr dirty="0" sz="1950" spc="35" b="1">
                <a:latin typeface="Arial"/>
                <a:cs typeface="Arial"/>
              </a:rPr>
              <a:t> </a:t>
            </a:r>
            <a:r>
              <a:rPr dirty="0" sz="1950" b="1">
                <a:latin typeface="Arial"/>
                <a:cs typeface="Arial"/>
              </a:rPr>
              <a:t>of</a:t>
            </a:r>
            <a:r>
              <a:rPr dirty="0" sz="1950" spc="35" b="1">
                <a:latin typeface="Arial"/>
                <a:cs typeface="Arial"/>
              </a:rPr>
              <a:t> </a:t>
            </a:r>
            <a:r>
              <a:rPr dirty="0" sz="1950" spc="75" b="1">
                <a:latin typeface="Arial"/>
                <a:cs typeface="Arial"/>
              </a:rPr>
              <a:t>2024</a:t>
            </a:r>
            <a:r>
              <a:rPr dirty="0" sz="1950" spc="35" b="1">
                <a:latin typeface="Arial"/>
                <a:cs typeface="Arial"/>
              </a:rPr>
              <a:t> </a:t>
            </a:r>
            <a:r>
              <a:rPr dirty="0" sz="1950" spc="-10" b="1">
                <a:latin typeface="Arial"/>
                <a:cs typeface="Arial"/>
              </a:rPr>
              <a:t>(</a:t>
            </a:r>
            <a:r>
              <a:rPr dirty="0" sz="1950" spc="-10" b="1" i="1">
                <a:latin typeface="Arial"/>
                <a:cs typeface="Arial"/>
              </a:rPr>
              <a:t>2025?</a:t>
            </a:r>
            <a:r>
              <a:rPr dirty="0" sz="1950" spc="-10" b="1">
                <a:latin typeface="Arial"/>
                <a:cs typeface="Arial"/>
              </a:rPr>
              <a:t>) </a:t>
            </a:r>
            <a:r>
              <a:rPr dirty="0" sz="1950">
                <a:latin typeface="Arial"/>
                <a:cs typeface="Arial"/>
              </a:rPr>
              <a:t>Mechanical</a:t>
            </a:r>
            <a:r>
              <a:rPr dirty="0" sz="1950" spc="5">
                <a:latin typeface="Arial"/>
                <a:cs typeface="Arial"/>
              </a:rPr>
              <a:t> </a:t>
            </a:r>
            <a:r>
              <a:rPr dirty="0" sz="1950" spc="-10">
                <a:latin typeface="Arial"/>
                <a:cs typeface="Arial"/>
              </a:rPr>
              <a:t>Engineering, </a:t>
            </a:r>
            <a:r>
              <a:rPr dirty="0" sz="1950" i="1">
                <a:latin typeface="Arial"/>
                <a:cs typeface="Arial"/>
              </a:rPr>
              <a:t>Product</a:t>
            </a:r>
            <a:r>
              <a:rPr dirty="0" sz="1950" spc="75" i="1">
                <a:latin typeface="Arial"/>
                <a:cs typeface="Arial"/>
              </a:rPr>
              <a:t> </a:t>
            </a:r>
            <a:r>
              <a:rPr dirty="0" sz="1950" spc="-10" i="1">
                <a:latin typeface="Arial"/>
                <a:cs typeface="Arial"/>
              </a:rPr>
              <a:t>Realization</a:t>
            </a:r>
            <a:endParaRPr sz="1950">
              <a:latin typeface="Arial"/>
              <a:cs typeface="Arial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62207" y="2832848"/>
            <a:ext cx="3761666" cy="5157820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644702" y="2832848"/>
            <a:ext cx="3761665" cy="5157817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5635943" y="2832848"/>
            <a:ext cx="3761665" cy="5157817"/>
          </a:xfrm>
          <a:prstGeom prst="rect">
            <a:avLst/>
          </a:prstGeom>
        </p:spPr>
      </p:pic>
      <p:sp>
        <p:nvSpPr>
          <p:cNvPr id="11" name="object 11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12" name="object 12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13" name="object 13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Analysis:</a:t>
            </a:r>
            <a:r>
              <a:rPr dirty="0" spc="-15"/>
              <a:t> </a:t>
            </a:r>
            <a:r>
              <a:rPr dirty="0" spc="-10"/>
              <a:t>Inferences</a:t>
            </a:r>
          </a:p>
        </p:txBody>
      </p:sp>
      <p:sp>
        <p:nvSpPr>
          <p:cNvPr id="3" name="object 3" descr=""/>
          <p:cNvSpPr/>
          <p:nvPr/>
        </p:nvSpPr>
        <p:spPr>
          <a:xfrm>
            <a:off x="1319660" y="2635421"/>
            <a:ext cx="6913880" cy="1710055"/>
          </a:xfrm>
          <a:custGeom>
            <a:avLst/>
            <a:gdLst/>
            <a:ahLst/>
            <a:cxnLst/>
            <a:rect l="l" t="t" r="r" b="b"/>
            <a:pathLst>
              <a:path w="6913880" h="1710054">
                <a:moveTo>
                  <a:pt x="6670846" y="0"/>
                </a:moveTo>
                <a:lnTo>
                  <a:pt x="242790" y="0"/>
                </a:lnTo>
                <a:lnTo>
                  <a:pt x="194476" y="185"/>
                </a:lnTo>
                <a:lnTo>
                  <a:pt x="155513" y="1487"/>
                </a:lnTo>
                <a:lnTo>
                  <a:pt x="100297" y="11898"/>
                </a:lnTo>
                <a:lnTo>
                  <a:pt x="46298" y="46298"/>
                </a:lnTo>
                <a:lnTo>
                  <a:pt x="11898" y="100297"/>
                </a:lnTo>
                <a:lnTo>
                  <a:pt x="1487" y="155513"/>
                </a:lnTo>
                <a:lnTo>
                  <a:pt x="185" y="194476"/>
                </a:lnTo>
                <a:lnTo>
                  <a:pt x="0" y="242790"/>
                </a:lnTo>
                <a:lnTo>
                  <a:pt x="0" y="1467160"/>
                </a:lnTo>
                <a:lnTo>
                  <a:pt x="185" y="1515474"/>
                </a:lnTo>
                <a:lnTo>
                  <a:pt x="1487" y="1554437"/>
                </a:lnTo>
                <a:lnTo>
                  <a:pt x="11898" y="1609653"/>
                </a:lnTo>
                <a:lnTo>
                  <a:pt x="46298" y="1663652"/>
                </a:lnTo>
                <a:lnTo>
                  <a:pt x="100297" y="1698053"/>
                </a:lnTo>
                <a:lnTo>
                  <a:pt x="155513" y="1708463"/>
                </a:lnTo>
                <a:lnTo>
                  <a:pt x="194476" y="1709765"/>
                </a:lnTo>
                <a:lnTo>
                  <a:pt x="242790" y="1709951"/>
                </a:lnTo>
                <a:lnTo>
                  <a:pt x="6670846" y="1709951"/>
                </a:lnTo>
                <a:lnTo>
                  <a:pt x="6719160" y="1709765"/>
                </a:lnTo>
                <a:lnTo>
                  <a:pt x="6758123" y="1708463"/>
                </a:lnTo>
                <a:lnTo>
                  <a:pt x="6813340" y="1698053"/>
                </a:lnTo>
                <a:lnTo>
                  <a:pt x="6867338" y="1663652"/>
                </a:lnTo>
                <a:lnTo>
                  <a:pt x="6901738" y="1609653"/>
                </a:lnTo>
                <a:lnTo>
                  <a:pt x="6912149" y="1554437"/>
                </a:lnTo>
                <a:lnTo>
                  <a:pt x="6913450" y="1515474"/>
                </a:lnTo>
                <a:lnTo>
                  <a:pt x="6913636" y="1467160"/>
                </a:lnTo>
                <a:lnTo>
                  <a:pt x="6913636" y="242790"/>
                </a:lnTo>
                <a:lnTo>
                  <a:pt x="6913450" y="194476"/>
                </a:lnTo>
                <a:lnTo>
                  <a:pt x="6912149" y="155513"/>
                </a:lnTo>
                <a:lnTo>
                  <a:pt x="6901738" y="100297"/>
                </a:lnTo>
                <a:lnTo>
                  <a:pt x="6867338" y="46298"/>
                </a:lnTo>
                <a:lnTo>
                  <a:pt x="6813340" y="11898"/>
                </a:lnTo>
                <a:lnTo>
                  <a:pt x="6758123" y="1487"/>
                </a:lnTo>
                <a:lnTo>
                  <a:pt x="6719160" y="185"/>
                </a:lnTo>
                <a:lnTo>
                  <a:pt x="6670846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1319660" y="4878943"/>
            <a:ext cx="6913880" cy="1710055"/>
          </a:xfrm>
          <a:custGeom>
            <a:avLst/>
            <a:gdLst/>
            <a:ahLst/>
            <a:cxnLst/>
            <a:rect l="l" t="t" r="r" b="b"/>
            <a:pathLst>
              <a:path w="6913880" h="1710054">
                <a:moveTo>
                  <a:pt x="6670846" y="0"/>
                </a:moveTo>
                <a:lnTo>
                  <a:pt x="242790" y="0"/>
                </a:lnTo>
                <a:lnTo>
                  <a:pt x="194476" y="185"/>
                </a:lnTo>
                <a:lnTo>
                  <a:pt x="155513" y="1487"/>
                </a:lnTo>
                <a:lnTo>
                  <a:pt x="100297" y="11898"/>
                </a:lnTo>
                <a:lnTo>
                  <a:pt x="46298" y="46298"/>
                </a:lnTo>
                <a:lnTo>
                  <a:pt x="11898" y="100296"/>
                </a:lnTo>
                <a:lnTo>
                  <a:pt x="1487" y="155512"/>
                </a:lnTo>
                <a:lnTo>
                  <a:pt x="185" y="194476"/>
                </a:lnTo>
                <a:lnTo>
                  <a:pt x="0" y="242790"/>
                </a:lnTo>
                <a:lnTo>
                  <a:pt x="0" y="1467160"/>
                </a:lnTo>
                <a:lnTo>
                  <a:pt x="185" y="1515474"/>
                </a:lnTo>
                <a:lnTo>
                  <a:pt x="1487" y="1554437"/>
                </a:lnTo>
                <a:lnTo>
                  <a:pt x="11898" y="1609653"/>
                </a:lnTo>
                <a:lnTo>
                  <a:pt x="46298" y="1663652"/>
                </a:lnTo>
                <a:lnTo>
                  <a:pt x="100297" y="1698053"/>
                </a:lnTo>
                <a:lnTo>
                  <a:pt x="155513" y="1708462"/>
                </a:lnTo>
                <a:lnTo>
                  <a:pt x="194476" y="1709764"/>
                </a:lnTo>
                <a:lnTo>
                  <a:pt x="242790" y="1709950"/>
                </a:lnTo>
                <a:lnTo>
                  <a:pt x="6670846" y="1709950"/>
                </a:lnTo>
                <a:lnTo>
                  <a:pt x="6719160" y="1709764"/>
                </a:lnTo>
                <a:lnTo>
                  <a:pt x="6758123" y="1708462"/>
                </a:lnTo>
                <a:lnTo>
                  <a:pt x="6813340" y="1698053"/>
                </a:lnTo>
                <a:lnTo>
                  <a:pt x="6867338" y="1663652"/>
                </a:lnTo>
                <a:lnTo>
                  <a:pt x="6901738" y="1609653"/>
                </a:lnTo>
                <a:lnTo>
                  <a:pt x="6912149" y="1554437"/>
                </a:lnTo>
                <a:lnTo>
                  <a:pt x="6913450" y="1515474"/>
                </a:lnTo>
                <a:lnTo>
                  <a:pt x="6913636" y="1467160"/>
                </a:lnTo>
                <a:lnTo>
                  <a:pt x="6913636" y="242790"/>
                </a:lnTo>
                <a:lnTo>
                  <a:pt x="6913450" y="194476"/>
                </a:lnTo>
                <a:lnTo>
                  <a:pt x="6912149" y="155512"/>
                </a:lnTo>
                <a:lnTo>
                  <a:pt x="6901738" y="100296"/>
                </a:lnTo>
                <a:lnTo>
                  <a:pt x="6867338" y="46298"/>
                </a:lnTo>
                <a:lnTo>
                  <a:pt x="6813340" y="11898"/>
                </a:lnTo>
                <a:lnTo>
                  <a:pt x="6758123" y="1487"/>
                </a:lnTo>
                <a:lnTo>
                  <a:pt x="6719160" y="185"/>
                </a:lnTo>
                <a:lnTo>
                  <a:pt x="6670846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1319660" y="7070838"/>
            <a:ext cx="6913880" cy="1710055"/>
          </a:xfrm>
          <a:custGeom>
            <a:avLst/>
            <a:gdLst/>
            <a:ahLst/>
            <a:cxnLst/>
            <a:rect l="l" t="t" r="r" b="b"/>
            <a:pathLst>
              <a:path w="6913880" h="1710054">
                <a:moveTo>
                  <a:pt x="6670846" y="0"/>
                </a:moveTo>
                <a:lnTo>
                  <a:pt x="242790" y="0"/>
                </a:lnTo>
                <a:lnTo>
                  <a:pt x="194476" y="185"/>
                </a:lnTo>
                <a:lnTo>
                  <a:pt x="155513" y="1487"/>
                </a:lnTo>
                <a:lnTo>
                  <a:pt x="100297" y="11898"/>
                </a:lnTo>
                <a:lnTo>
                  <a:pt x="46298" y="46298"/>
                </a:lnTo>
                <a:lnTo>
                  <a:pt x="11898" y="100296"/>
                </a:lnTo>
                <a:lnTo>
                  <a:pt x="1487" y="155512"/>
                </a:lnTo>
                <a:lnTo>
                  <a:pt x="185" y="194475"/>
                </a:lnTo>
                <a:lnTo>
                  <a:pt x="0" y="242789"/>
                </a:lnTo>
                <a:lnTo>
                  <a:pt x="0" y="1467160"/>
                </a:lnTo>
                <a:lnTo>
                  <a:pt x="185" y="1515474"/>
                </a:lnTo>
                <a:lnTo>
                  <a:pt x="1487" y="1554437"/>
                </a:lnTo>
                <a:lnTo>
                  <a:pt x="11898" y="1609653"/>
                </a:lnTo>
                <a:lnTo>
                  <a:pt x="46298" y="1663651"/>
                </a:lnTo>
                <a:lnTo>
                  <a:pt x="100297" y="1698051"/>
                </a:lnTo>
                <a:lnTo>
                  <a:pt x="155513" y="1708462"/>
                </a:lnTo>
                <a:lnTo>
                  <a:pt x="194476" y="1709764"/>
                </a:lnTo>
                <a:lnTo>
                  <a:pt x="242790" y="1709950"/>
                </a:lnTo>
                <a:lnTo>
                  <a:pt x="6670846" y="1709950"/>
                </a:lnTo>
                <a:lnTo>
                  <a:pt x="6719160" y="1709764"/>
                </a:lnTo>
                <a:lnTo>
                  <a:pt x="6758123" y="1708462"/>
                </a:lnTo>
                <a:lnTo>
                  <a:pt x="6813340" y="1698051"/>
                </a:lnTo>
                <a:lnTo>
                  <a:pt x="6867338" y="1663651"/>
                </a:lnTo>
                <a:lnTo>
                  <a:pt x="6901738" y="1609653"/>
                </a:lnTo>
                <a:lnTo>
                  <a:pt x="6912149" y="1554437"/>
                </a:lnTo>
                <a:lnTo>
                  <a:pt x="6913450" y="1515474"/>
                </a:lnTo>
                <a:lnTo>
                  <a:pt x="6913636" y="1467160"/>
                </a:lnTo>
                <a:lnTo>
                  <a:pt x="6913636" y="242789"/>
                </a:lnTo>
                <a:lnTo>
                  <a:pt x="6913450" y="194475"/>
                </a:lnTo>
                <a:lnTo>
                  <a:pt x="6912149" y="155512"/>
                </a:lnTo>
                <a:lnTo>
                  <a:pt x="6901738" y="100296"/>
                </a:lnTo>
                <a:lnTo>
                  <a:pt x="6867338" y="46298"/>
                </a:lnTo>
                <a:lnTo>
                  <a:pt x="6813340" y="11898"/>
                </a:lnTo>
                <a:lnTo>
                  <a:pt x="6758123" y="1487"/>
                </a:lnTo>
                <a:lnTo>
                  <a:pt x="6719160" y="185"/>
                </a:lnTo>
                <a:lnTo>
                  <a:pt x="6670846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1323720" y="9262733"/>
            <a:ext cx="6913880" cy="1710055"/>
          </a:xfrm>
          <a:custGeom>
            <a:avLst/>
            <a:gdLst/>
            <a:ahLst/>
            <a:cxnLst/>
            <a:rect l="l" t="t" r="r" b="b"/>
            <a:pathLst>
              <a:path w="6913880" h="1710054">
                <a:moveTo>
                  <a:pt x="6670846" y="0"/>
                </a:moveTo>
                <a:lnTo>
                  <a:pt x="242789" y="0"/>
                </a:lnTo>
                <a:lnTo>
                  <a:pt x="194475" y="185"/>
                </a:lnTo>
                <a:lnTo>
                  <a:pt x="155512" y="1487"/>
                </a:lnTo>
                <a:lnTo>
                  <a:pt x="100296" y="11897"/>
                </a:lnTo>
                <a:lnTo>
                  <a:pt x="46298" y="46297"/>
                </a:lnTo>
                <a:lnTo>
                  <a:pt x="11898" y="100296"/>
                </a:lnTo>
                <a:lnTo>
                  <a:pt x="1487" y="155512"/>
                </a:lnTo>
                <a:lnTo>
                  <a:pt x="185" y="194475"/>
                </a:lnTo>
                <a:lnTo>
                  <a:pt x="0" y="242789"/>
                </a:lnTo>
                <a:lnTo>
                  <a:pt x="0" y="1467159"/>
                </a:lnTo>
                <a:lnTo>
                  <a:pt x="185" y="1515473"/>
                </a:lnTo>
                <a:lnTo>
                  <a:pt x="1487" y="1554436"/>
                </a:lnTo>
                <a:lnTo>
                  <a:pt x="11898" y="1609652"/>
                </a:lnTo>
                <a:lnTo>
                  <a:pt x="46298" y="1663651"/>
                </a:lnTo>
                <a:lnTo>
                  <a:pt x="100296" y="1698051"/>
                </a:lnTo>
                <a:lnTo>
                  <a:pt x="155512" y="1708462"/>
                </a:lnTo>
                <a:lnTo>
                  <a:pt x="194475" y="1709764"/>
                </a:lnTo>
                <a:lnTo>
                  <a:pt x="242789" y="1709950"/>
                </a:lnTo>
                <a:lnTo>
                  <a:pt x="6670846" y="1709950"/>
                </a:lnTo>
                <a:lnTo>
                  <a:pt x="6719160" y="1709764"/>
                </a:lnTo>
                <a:lnTo>
                  <a:pt x="6758123" y="1708462"/>
                </a:lnTo>
                <a:lnTo>
                  <a:pt x="6813339" y="1698051"/>
                </a:lnTo>
                <a:lnTo>
                  <a:pt x="6867337" y="1663651"/>
                </a:lnTo>
                <a:lnTo>
                  <a:pt x="6901738" y="1609652"/>
                </a:lnTo>
                <a:lnTo>
                  <a:pt x="6912149" y="1554436"/>
                </a:lnTo>
                <a:lnTo>
                  <a:pt x="6913450" y="1515473"/>
                </a:lnTo>
                <a:lnTo>
                  <a:pt x="6913636" y="1467159"/>
                </a:lnTo>
                <a:lnTo>
                  <a:pt x="6913636" y="242789"/>
                </a:lnTo>
                <a:lnTo>
                  <a:pt x="6913450" y="194475"/>
                </a:lnTo>
                <a:lnTo>
                  <a:pt x="6912149" y="155512"/>
                </a:lnTo>
                <a:lnTo>
                  <a:pt x="6901738" y="100296"/>
                </a:lnTo>
                <a:lnTo>
                  <a:pt x="6867337" y="46297"/>
                </a:lnTo>
                <a:lnTo>
                  <a:pt x="6813339" y="11897"/>
                </a:lnTo>
                <a:lnTo>
                  <a:pt x="6758123" y="1487"/>
                </a:lnTo>
                <a:lnTo>
                  <a:pt x="6719160" y="185"/>
                </a:lnTo>
                <a:lnTo>
                  <a:pt x="6670846" y="0"/>
                </a:lnTo>
                <a:close/>
              </a:path>
            </a:pathLst>
          </a:custGeom>
          <a:solidFill>
            <a:srgbClr val="FFDD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 txBox="1"/>
          <p:nvPr/>
        </p:nvSpPr>
        <p:spPr>
          <a:xfrm>
            <a:off x="1407017" y="1228853"/>
            <a:ext cx="6746875" cy="960374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20"/>
              </a:spcBef>
            </a:pPr>
            <a:r>
              <a:rPr dirty="0" sz="4100" spc="-10" b="1">
                <a:latin typeface="Arial"/>
                <a:cs typeface="Arial"/>
              </a:rPr>
              <a:t>Insights</a:t>
            </a:r>
            <a:endParaRPr sz="4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450"/>
              </a:spcBef>
            </a:pPr>
            <a:endParaRPr sz="4100">
              <a:latin typeface="Arial"/>
              <a:cs typeface="Arial"/>
            </a:endParaRPr>
          </a:p>
          <a:p>
            <a:pPr algn="ctr" marL="170180" marR="170180" indent="-635">
              <a:lnSpc>
                <a:spcPct val="114100"/>
              </a:lnSpc>
              <a:spcBef>
                <a:spcPts val="5"/>
              </a:spcBef>
            </a:pP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Time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management</a:t>
            </a:r>
            <a:r>
              <a:rPr dirty="0" sz="2950" spc="1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can</a:t>
            </a:r>
            <a:r>
              <a:rPr dirty="0" sz="2950" spc="1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affect</a:t>
            </a:r>
            <a:r>
              <a:rPr dirty="0" sz="2950" spc="1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their </a:t>
            </a:r>
            <a:r>
              <a:rPr dirty="0" sz="2950" spc="-70">
                <a:solidFill>
                  <a:srgbClr val="212121"/>
                </a:solidFill>
                <a:latin typeface="Arial"/>
                <a:cs typeface="Arial"/>
              </a:rPr>
              <a:t>stress</a:t>
            </a:r>
            <a:r>
              <a:rPr dirty="0" sz="2950" spc="-5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levels.</a:t>
            </a:r>
            <a:r>
              <a:rPr dirty="0" sz="2950" spc="-4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Time</a:t>
            </a:r>
            <a:r>
              <a:rPr dirty="0" sz="2950" spc="-5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is</a:t>
            </a:r>
            <a:r>
              <a:rPr dirty="0" sz="2950" spc="-4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one</a:t>
            </a:r>
            <a:r>
              <a:rPr dirty="0" sz="2950" spc="-4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75">
                <a:solidFill>
                  <a:srgbClr val="212121"/>
                </a:solidFill>
                <a:latin typeface="Arial"/>
                <a:cs typeface="Arial"/>
              </a:rPr>
              <a:t>thing</a:t>
            </a:r>
            <a:r>
              <a:rPr dirty="0" sz="2950" spc="-5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65">
                <a:solidFill>
                  <a:srgbClr val="212121"/>
                </a:solidFill>
                <a:latin typeface="Arial"/>
                <a:cs typeface="Arial"/>
              </a:rPr>
              <a:t>people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cannot</a:t>
            </a:r>
            <a:r>
              <a:rPr dirty="0" sz="2950" spc="8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control.</a:t>
            </a: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805"/>
              </a:spcBef>
            </a:pPr>
            <a:endParaRPr sz="2950">
              <a:latin typeface="Arial"/>
              <a:cs typeface="Arial"/>
            </a:endParaRPr>
          </a:p>
          <a:p>
            <a:pPr algn="ctr" marL="112395" marR="113030">
              <a:lnSpc>
                <a:spcPct val="114100"/>
              </a:lnSpc>
            </a:pP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When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85">
                <a:solidFill>
                  <a:srgbClr val="212121"/>
                </a:solidFill>
                <a:latin typeface="Arial"/>
                <a:cs typeface="Arial"/>
              </a:rPr>
              <a:t>people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set</a:t>
            </a:r>
            <a:r>
              <a:rPr dirty="0" sz="2950" spc="3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routines,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they</a:t>
            </a:r>
            <a:r>
              <a:rPr dirty="0" sz="2950" spc="3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expect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themselves</a:t>
            </a:r>
            <a:r>
              <a:rPr dirty="0" sz="2950" spc="-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135">
                <a:solidFill>
                  <a:srgbClr val="212121"/>
                </a:solidFill>
                <a:latin typeface="Arial"/>
                <a:cs typeface="Arial"/>
              </a:rPr>
              <a:t>to</a:t>
            </a:r>
            <a:r>
              <a:rPr dirty="0" sz="2950" spc="-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60">
                <a:solidFill>
                  <a:srgbClr val="212121"/>
                </a:solidFill>
                <a:latin typeface="Arial"/>
                <a:cs typeface="Arial"/>
              </a:rPr>
              <a:t>follow</a:t>
            </a:r>
            <a:r>
              <a:rPr dirty="0" sz="2950" spc="-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them.</a:t>
            </a: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0"/>
              </a:spcBef>
            </a:pPr>
            <a:endParaRPr sz="2950">
              <a:latin typeface="Arial"/>
              <a:cs typeface="Arial"/>
            </a:endParaRPr>
          </a:p>
          <a:p>
            <a:pPr algn="ctr" marL="60325" marR="60960">
              <a:lnSpc>
                <a:spcPct val="114100"/>
              </a:lnSpc>
            </a:pP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Social</a:t>
            </a:r>
            <a:r>
              <a:rPr dirty="0" sz="2950" spc="-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interactions</a:t>
            </a:r>
            <a:r>
              <a:rPr dirty="0" sz="2950" spc="-3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can</a:t>
            </a:r>
            <a:r>
              <a:rPr dirty="0" sz="2950" spc="-3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80">
                <a:solidFill>
                  <a:srgbClr val="212121"/>
                </a:solidFill>
                <a:latin typeface="Arial"/>
                <a:cs typeface="Arial"/>
              </a:rPr>
              <a:t>be</a:t>
            </a:r>
            <a:r>
              <a:rPr dirty="0" sz="2950" spc="-3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an</a:t>
            </a:r>
            <a:r>
              <a:rPr dirty="0" sz="2950" spc="-3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80">
                <a:solidFill>
                  <a:srgbClr val="212121"/>
                </a:solidFill>
                <a:latin typeface="Arial"/>
                <a:cs typeface="Arial"/>
              </a:rPr>
              <a:t>outlet</a:t>
            </a:r>
            <a:r>
              <a:rPr dirty="0" sz="2950" spc="-3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25">
                <a:solidFill>
                  <a:srgbClr val="212121"/>
                </a:solidFill>
                <a:latin typeface="Arial"/>
                <a:cs typeface="Arial"/>
              </a:rPr>
              <a:t>and </a:t>
            </a:r>
            <a:r>
              <a:rPr dirty="0" sz="2950" spc="50">
                <a:solidFill>
                  <a:srgbClr val="212121"/>
                </a:solidFill>
                <a:latin typeface="Arial"/>
                <a:cs typeface="Arial"/>
              </a:rPr>
              <a:t>inlet</a:t>
            </a:r>
            <a:r>
              <a:rPr dirty="0" sz="2950" spc="-6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85">
                <a:solidFill>
                  <a:srgbClr val="212121"/>
                </a:solidFill>
                <a:latin typeface="Arial"/>
                <a:cs typeface="Arial"/>
              </a:rPr>
              <a:t>of</a:t>
            </a:r>
            <a:r>
              <a:rPr dirty="0" sz="2950" spc="-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65">
                <a:solidFill>
                  <a:srgbClr val="212121"/>
                </a:solidFill>
                <a:latin typeface="Arial"/>
                <a:cs typeface="Arial"/>
              </a:rPr>
              <a:t>stress.</a:t>
            </a:r>
            <a:r>
              <a:rPr dirty="0" sz="2950" spc="-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There</a:t>
            </a:r>
            <a:r>
              <a:rPr dirty="0" sz="2950" spc="-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35">
                <a:solidFill>
                  <a:srgbClr val="212121"/>
                </a:solidFill>
                <a:latin typeface="Arial"/>
                <a:cs typeface="Arial"/>
              </a:rPr>
              <a:t>seems</a:t>
            </a:r>
            <a:r>
              <a:rPr dirty="0" sz="2950" spc="-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135">
                <a:solidFill>
                  <a:srgbClr val="212121"/>
                </a:solidFill>
                <a:latin typeface="Arial"/>
                <a:cs typeface="Arial"/>
              </a:rPr>
              <a:t>to</a:t>
            </a:r>
            <a:r>
              <a:rPr dirty="0" sz="2950" spc="-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80">
                <a:solidFill>
                  <a:srgbClr val="212121"/>
                </a:solidFill>
                <a:latin typeface="Arial"/>
                <a:cs typeface="Arial"/>
              </a:rPr>
              <a:t>be</a:t>
            </a:r>
            <a:r>
              <a:rPr dirty="0" sz="2950" spc="-5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50">
                <a:solidFill>
                  <a:srgbClr val="212121"/>
                </a:solidFill>
                <a:latin typeface="Arial"/>
                <a:cs typeface="Arial"/>
              </a:rPr>
              <a:t>a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delicate</a:t>
            </a:r>
            <a:r>
              <a:rPr dirty="0" sz="2950" spc="30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balance.</a:t>
            </a: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745"/>
              </a:spcBef>
            </a:pPr>
            <a:endParaRPr sz="2950">
              <a:latin typeface="Arial"/>
              <a:cs typeface="Arial"/>
            </a:endParaRPr>
          </a:p>
          <a:p>
            <a:pPr algn="ctr" marL="12065" marR="5080">
              <a:lnSpc>
                <a:spcPct val="114100"/>
              </a:lnSpc>
              <a:spcBef>
                <a:spcPts val="5"/>
              </a:spcBef>
            </a:pPr>
            <a:r>
              <a:rPr dirty="0" sz="2950" spc="-85">
                <a:solidFill>
                  <a:srgbClr val="212121"/>
                </a:solidFill>
                <a:latin typeface="Arial"/>
                <a:cs typeface="Arial"/>
              </a:rPr>
              <a:t>Values</a:t>
            </a:r>
            <a:r>
              <a:rPr dirty="0" sz="2950" spc="-4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are</a:t>
            </a:r>
            <a:r>
              <a:rPr dirty="0" sz="2950" spc="-4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65">
                <a:solidFill>
                  <a:srgbClr val="212121"/>
                </a:solidFill>
                <a:latin typeface="Arial"/>
                <a:cs typeface="Arial"/>
              </a:rPr>
              <a:t>important</a:t>
            </a:r>
            <a:r>
              <a:rPr dirty="0" sz="2950" spc="-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105">
                <a:solidFill>
                  <a:srgbClr val="212121"/>
                </a:solidFill>
                <a:latin typeface="Arial"/>
                <a:cs typeface="Arial"/>
              </a:rPr>
              <a:t>but</a:t>
            </a:r>
            <a:r>
              <a:rPr dirty="0" sz="2950" spc="-4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there</a:t>
            </a:r>
            <a:r>
              <a:rPr dirty="0" sz="2950" spc="-4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-35">
                <a:solidFill>
                  <a:srgbClr val="212121"/>
                </a:solidFill>
                <a:latin typeface="Arial"/>
                <a:cs typeface="Arial"/>
              </a:rPr>
              <a:t>seems</a:t>
            </a:r>
            <a:r>
              <a:rPr dirty="0" sz="2950" spc="-4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80">
                <a:solidFill>
                  <a:srgbClr val="212121"/>
                </a:solidFill>
                <a:latin typeface="Arial"/>
                <a:cs typeface="Arial"/>
              </a:rPr>
              <a:t>to be</a:t>
            </a:r>
            <a:r>
              <a:rPr dirty="0" sz="2950" spc="-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 </a:t>
            </a:r>
            <a:r>
              <a:rPr dirty="0" sz="2950" spc="70">
                <a:solidFill>
                  <a:srgbClr val="212121"/>
                </a:solidFill>
                <a:latin typeface="Arial"/>
                <a:cs typeface="Arial"/>
              </a:rPr>
              <a:t>limit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 spc="135">
                <a:solidFill>
                  <a:srgbClr val="212121"/>
                </a:solidFill>
                <a:latin typeface="Arial"/>
                <a:cs typeface="Arial"/>
              </a:rPr>
              <a:t>to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 how</a:t>
            </a:r>
            <a:r>
              <a:rPr dirty="0" sz="2950" spc="-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many</a:t>
            </a:r>
            <a:r>
              <a:rPr dirty="0" sz="2950" spc="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a</a:t>
            </a:r>
            <a:r>
              <a:rPr dirty="0" sz="2950" spc="-5">
                <a:solidFill>
                  <a:srgbClr val="212121"/>
                </a:solidFill>
                <a:latin typeface="Arial"/>
                <a:cs typeface="Arial"/>
              </a:rPr>
              <a:t> </a:t>
            </a:r>
            <a:r>
              <a:rPr dirty="0" sz="2950">
                <a:solidFill>
                  <a:srgbClr val="212121"/>
                </a:solidFill>
                <a:latin typeface="Arial"/>
                <a:cs typeface="Arial"/>
              </a:rPr>
              <a:t>person </a:t>
            </a:r>
            <a:r>
              <a:rPr dirty="0" sz="2950" spc="-25">
                <a:solidFill>
                  <a:srgbClr val="212121"/>
                </a:solidFill>
                <a:latin typeface="Arial"/>
                <a:cs typeface="Arial"/>
              </a:rPr>
              <a:t>can </a:t>
            </a:r>
            <a:r>
              <a:rPr dirty="0" sz="2950" spc="-10">
                <a:solidFill>
                  <a:srgbClr val="212121"/>
                </a:solidFill>
                <a:latin typeface="Arial"/>
                <a:cs typeface="Arial"/>
              </a:rPr>
              <a:t>maintain.</a:t>
            </a:r>
            <a:endParaRPr sz="2950">
              <a:latin typeface="Arial"/>
              <a:cs typeface="Arial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00275" y="9180562"/>
            <a:ext cx="7843818" cy="1874288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00275" y="7409233"/>
            <a:ext cx="7843818" cy="1361215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900275" y="4643493"/>
            <a:ext cx="7843818" cy="2387361"/>
          </a:xfrm>
          <a:prstGeom prst="rect">
            <a:avLst/>
          </a:prstGeom>
        </p:spPr>
      </p:pic>
      <p:pic>
        <p:nvPicPr>
          <p:cNvPr id="11" name="object 11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96212" y="2361289"/>
            <a:ext cx="7843818" cy="1874288"/>
          </a:xfrm>
          <a:prstGeom prst="rect">
            <a:avLst/>
          </a:prstGeom>
        </p:spPr>
      </p:pic>
      <p:sp>
        <p:nvSpPr>
          <p:cNvPr id="12" name="object 12" descr=""/>
          <p:cNvSpPr txBox="1"/>
          <p:nvPr/>
        </p:nvSpPr>
        <p:spPr>
          <a:xfrm>
            <a:off x="11165493" y="1228853"/>
            <a:ext cx="7313930" cy="960882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20"/>
              </a:spcBef>
            </a:pPr>
            <a:r>
              <a:rPr dirty="0" sz="4100" spc="-10" b="1">
                <a:latin typeface="Arial"/>
                <a:cs typeface="Arial"/>
              </a:rPr>
              <a:t>Inferences</a:t>
            </a:r>
            <a:endParaRPr sz="4100">
              <a:latin typeface="Arial"/>
              <a:cs typeface="Arial"/>
            </a:endParaRPr>
          </a:p>
          <a:p>
            <a:pPr algn="ctr" marL="78105" marR="78740">
              <a:lnSpc>
                <a:spcPct val="114100"/>
              </a:lnSpc>
              <a:spcBef>
                <a:spcPts val="4700"/>
              </a:spcBef>
            </a:pPr>
            <a:r>
              <a:rPr dirty="0" sz="2950">
                <a:latin typeface="Arial"/>
                <a:cs typeface="Arial"/>
              </a:rPr>
              <a:t>The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guilt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surrounding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200">
                <a:latin typeface="Arial"/>
                <a:cs typeface="Arial"/>
              </a:rPr>
              <a:t>“not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100">
                <a:latin typeface="Arial"/>
                <a:cs typeface="Arial"/>
              </a:rPr>
              <a:t>doing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100">
                <a:latin typeface="Arial"/>
                <a:cs typeface="Arial"/>
              </a:rPr>
              <a:t>enough” </a:t>
            </a:r>
            <a:r>
              <a:rPr dirty="0" sz="2950" spc="50">
                <a:latin typeface="Arial"/>
                <a:cs typeface="Arial"/>
              </a:rPr>
              <a:t>or</a:t>
            </a:r>
            <a:r>
              <a:rPr dirty="0" sz="2950" spc="-35">
                <a:latin typeface="Arial"/>
                <a:cs typeface="Arial"/>
              </a:rPr>
              <a:t> </a:t>
            </a:r>
            <a:r>
              <a:rPr dirty="0" sz="2950" spc="160">
                <a:latin typeface="Arial"/>
                <a:cs typeface="Arial"/>
              </a:rPr>
              <a:t>“being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 spc="80">
                <a:latin typeface="Arial"/>
                <a:cs typeface="Arial"/>
              </a:rPr>
              <a:t>unproductive”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is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-3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relevant </a:t>
            </a:r>
            <a:r>
              <a:rPr dirty="0" sz="2950" spc="-65">
                <a:latin typeface="Arial"/>
                <a:cs typeface="Arial"/>
              </a:rPr>
              <a:t>stressor, </a:t>
            </a:r>
            <a:r>
              <a:rPr dirty="0" sz="2950">
                <a:latin typeface="Arial"/>
                <a:cs typeface="Arial"/>
              </a:rPr>
              <a:t>especially</a:t>
            </a:r>
            <a:r>
              <a:rPr dirty="0" sz="2950" spc="-6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in</a:t>
            </a:r>
            <a:r>
              <a:rPr dirty="0" sz="2950" spc="-65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the</a:t>
            </a:r>
            <a:r>
              <a:rPr dirty="0" sz="2950" spc="-60">
                <a:latin typeface="Arial"/>
                <a:cs typeface="Arial"/>
              </a:rPr>
              <a:t> </a:t>
            </a:r>
            <a:r>
              <a:rPr dirty="0" sz="2950" spc="-30">
                <a:latin typeface="Arial"/>
                <a:cs typeface="Arial"/>
              </a:rPr>
              <a:t>Bay</a:t>
            </a:r>
            <a:r>
              <a:rPr dirty="0" sz="2950" spc="-6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Area.</a:t>
            </a: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455"/>
              </a:spcBef>
            </a:pPr>
            <a:endParaRPr sz="2950">
              <a:latin typeface="Arial"/>
              <a:cs typeface="Arial"/>
            </a:endParaRPr>
          </a:p>
          <a:p>
            <a:pPr algn="ctr" marL="12700" marR="5080">
              <a:lnSpc>
                <a:spcPct val="114100"/>
              </a:lnSpc>
              <a:spcBef>
                <a:spcPts val="5"/>
              </a:spcBef>
            </a:pPr>
            <a:r>
              <a:rPr dirty="0" sz="2950">
                <a:latin typeface="Arial"/>
                <a:cs typeface="Arial"/>
              </a:rPr>
              <a:t>While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people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105">
                <a:latin typeface="Arial"/>
                <a:cs typeface="Arial"/>
              </a:rPr>
              <a:t>put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schedules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and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routines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-25">
                <a:latin typeface="Arial"/>
                <a:cs typeface="Arial"/>
              </a:rPr>
              <a:t>in </a:t>
            </a:r>
            <a:r>
              <a:rPr dirty="0" sz="2950">
                <a:latin typeface="Arial"/>
                <a:cs typeface="Arial"/>
              </a:rPr>
              <a:t>place</a:t>
            </a:r>
            <a:r>
              <a:rPr dirty="0" sz="2950" spc="35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with</a:t>
            </a:r>
            <a:r>
              <a:rPr dirty="0" sz="2950" spc="35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the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60">
                <a:latin typeface="Arial"/>
                <a:cs typeface="Arial"/>
              </a:rPr>
              <a:t>intent</a:t>
            </a:r>
            <a:r>
              <a:rPr dirty="0" sz="2950" spc="3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3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reduce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stress, </a:t>
            </a:r>
            <a:r>
              <a:rPr dirty="0" sz="2950">
                <a:latin typeface="Arial"/>
                <a:cs typeface="Arial"/>
              </a:rPr>
              <a:t>inevitable</a:t>
            </a:r>
            <a:r>
              <a:rPr dirty="0" sz="2950" spc="229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deviation</a:t>
            </a:r>
            <a:r>
              <a:rPr dirty="0" sz="2950" spc="229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from</a:t>
            </a:r>
            <a:r>
              <a:rPr dirty="0" sz="2950" spc="229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routines</a:t>
            </a:r>
            <a:r>
              <a:rPr dirty="0" sz="2950" spc="229">
                <a:latin typeface="Arial"/>
                <a:cs typeface="Arial"/>
              </a:rPr>
              <a:t> </a:t>
            </a:r>
            <a:r>
              <a:rPr dirty="0" sz="2950" spc="-20">
                <a:latin typeface="Arial"/>
                <a:cs typeface="Arial"/>
              </a:rPr>
              <a:t>make </a:t>
            </a:r>
            <a:r>
              <a:rPr dirty="0" sz="2950">
                <a:latin typeface="Arial"/>
                <a:cs typeface="Arial"/>
              </a:rPr>
              <a:t>them</a:t>
            </a:r>
            <a:r>
              <a:rPr dirty="0" sz="2950" spc="8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even</a:t>
            </a:r>
            <a:r>
              <a:rPr dirty="0" sz="2950" spc="8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more</a:t>
            </a:r>
            <a:r>
              <a:rPr dirty="0" sz="2950" spc="8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stressed.</a:t>
            </a: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225"/>
              </a:spcBef>
            </a:pPr>
            <a:endParaRPr sz="2950">
              <a:latin typeface="Arial"/>
              <a:cs typeface="Arial"/>
            </a:endParaRPr>
          </a:p>
          <a:p>
            <a:pPr algn="ctr" marL="177165" marR="169545">
              <a:lnSpc>
                <a:spcPct val="114100"/>
              </a:lnSpc>
            </a:pPr>
            <a:r>
              <a:rPr dirty="0" sz="2950">
                <a:latin typeface="Arial"/>
                <a:cs typeface="Arial"/>
              </a:rPr>
              <a:t>Constantly</a:t>
            </a:r>
            <a:r>
              <a:rPr dirty="0" sz="2950" spc="16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seeking</a:t>
            </a:r>
            <a:r>
              <a:rPr dirty="0" sz="2950" spc="17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validation</a:t>
            </a:r>
            <a:r>
              <a:rPr dirty="0" sz="2950" spc="17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from</a:t>
            </a:r>
            <a:r>
              <a:rPr dirty="0" sz="2950" spc="17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others </a:t>
            </a:r>
            <a:r>
              <a:rPr dirty="0" sz="2950">
                <a:latin typeface="Arial"/>
                <a:cs typeface="Arial"/>
              </a:rPr>
              <a:t>can</a:t>
            </a:r>
            <a:r>
              <a:rPr dirty="0" sz="2950" spc="-65">
                <a:latin typeface="Arial"/>
                <a:cs typeface="Arial"/>
              </a:rPr>
              <a:t> </a:t>
            </a:r>
            <a:r>
              <a:rPr dirty="0" sz="2950" spc="80">
                <a:latin typeface="Arial"/>
                <a:cs typeface="Arial"/>
              </a:rPr>
              <a:t>be</a:t>
            </a:r>
            <a:r>
              <a:rPr dirty="0" sz="2950" spc="-6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stressful.</a:t>
            </a:r>
            <a:endParaRPr sz="29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475"/>
              </a:spcBef>
            </a:pPr>
            <a:endParaRPr sz="2950">
              <a:latin typeface="Arial"/>
              <a:cs typeface="Arial"/>
            </a:endParaRPr>
          </a:p>
          <a:p>
            <a:pPr algn="ctr" marL="144145" marR="136525">
              <a:lnSpc>
                <a:spcPct val="114100"/>
              </a:lnSpc>
            </a:pPr>
            <a:r>
              <a:rPr dirty="0" sz="2950">
                <a:latin typeface="Arial"/>
                <a:cs typeface="Arial"/>
              </a:rPr>
              <a:t>People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are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very</a:t>
            </a:r>
            <a:r>
              <a:rPr dirty="0" sz="2950" spc="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idealistic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70">
                <a:latin typeface="Arial"/>
                <a:cs typeface="Arial"/>
              </a:rPr>
              <a:t>about</a:t>
            </a:r>
            <a:r>
              <a:rPr dirty="0" sz="2950" spc="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what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-20">
                <a:latin typeface="Arial"/>
                <a:cs typeface="Arial"/>
              </a:rPr>
              <a:t>they </a:t>
            </a:r>
            <a:r>
              <a:rPr dirty="0" sz="2950">
                <a:latin typeface="Arial"/>
                <a:cs typeface="Arial"/>
              </a:rPr>
              <a:t>can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 spc="145">
                <a:latin typeface="Arial"/>
                <a:cs typeface="Arial"/>
              </a:rPr>
              <a:t>do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and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 spc="65">
                <a:latin typeface="Arial"/>
                <a:cs typeface="Arial"/>
              </a:rPr>
              <a:t>uphold,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which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can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perpetuate stress.</a:t>
            </a:r>
            <a:endParaRPr sz="2950">
              <a:latin typeface="Arial"/>
              <a:cs typeface="Arial"/>
            </a:endParaRPr>
          </a:p>
        </p:txBody>
      </p:sp>
      <p:pic>
        <p:nvPicPr>
          <p:cNvPr id="13" name="object 13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798487" y="3285727"/>
            <a:ext cx="5918598" cy="292100"/>
          </a:xfrm>
          <a:prstGeom prst="rect">
            <a:avLst/>
          </a:prstGeom>
        </p:spPr>
      </p:pic>
      <p:pic>
        <p:nvPicPr>
          <p:cNvPr id="14" name="object 14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780774" y="5691701"/>
            <a:ext cx="5962264" cy="292100"/>
          </a:xfrm>
          <a:prstGeom prst="rect">
            <a:avLst/>
          </a:prstGeom>
        </p:spPr>
      </p:pic>
      <p:pic>
        <p:nvPicPr>
          <p:cNvPr id="15" name="object 15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8634754" y="7831967"/>
            <a:ext cx="1904097" cy="292100"/>
          </a:xfrm>
          <a:prstGeom prst="rect">
            <a:avLst/>
          </a:prstGeom>
        </p:spPr>
      </p:pic>
      <p:pic>
        <p:nvPicPr>
          <p:cNvPr id="16" name="object 16" descr="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8634754" y="9972234"/>
            <a:ext cx="1904097" cy="292100"/>
          </a:xfrm>
          <a:prstGeom prst="rect">
            <a:avLst/>
          </a:prstGeom>
        </p:spPr>
      </p:pic>
      <p:sp>
        <p:nvSpPr>
          <p:cNvPr id="17" name="object 17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20</a:t>
            </a:fld>
          </a:p>
        </p:txBody>
      </p:sp>
      <p:sp>
        <p:nvSpPr>
          <p:cNvPr id="18" name="object 18" descr=""/>
          <p:cNvSpPr txBox="1"/>
          <p:nvPr/>
        </p:nvSpPr>
        <p:spPr>
          <a:xfrm>
            <a:off x="448018" y="12541891"/>
            <a:ext cx="770890" cy="1930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z="1300" spc="-10">
                <a:solidFill>
                  <a:srgbClr val="A9A9A9"/>
                </a:solidFill>
                <a:latin typeface="Arial"/>
                <a:cs typeface="Arial"/>
              </a:rPr>
              <a:t>10/3/2024</a:t>
            </a:r>
            <a:endParaRPr sz="1300">
              <a:latin typeface="Arial"/>
              <a:cs typeface="Arial"/>
            </a:endParaRPr>
          </a:p>
        </p:txBody>
      </p:sp>
      <p:sp>
        <p:nvSpPr>
          <p:cNvPr id="19" name="object 19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What</a:t>
            </a:r>
            <a:r>
              <a:rPr dirty="0" spc="-5"/>
              <a:t> </a:t>
            </a:r>
            <a:r>
              <a:rPr dirty="0"/>
              <a:t>did</a:t>
            </a:r>
            <a:r>
              <a:rPr dirty="0" spc="-5"/>
              <a:t> </a:t>
            </a:r>
            <a:r>
              <a:rPr dirty="0"/>
              <a:t>we</a:t>
            </a:r>
            <a:r>
              <a:rPr dirty="0" spc="-5"/>
              <a:t> </a:t>
            </a:r>
            <a:r>
              <a:rPr dirty="0" spc="-10"/>
              <a:t>learn?</a:t>
            </a:r>
          </a:p>
        </p:txBody>
      </p:sp>
      <p:sp>
        <p:nvSpPr>
          <p:cNvPr id="5" name="object 5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20</a:t>
            </a:fld>
          </a:p>
        </p:txBody>
      </p:sp>
      <p:sp>
        <p:nvSpPr>
          <p:cNvPr id="6" name="object 6" descr=""/>
          <p:cNvSpPr txBox="1"/>
          <p:nvPr/>
        </p:nvSpPr>
        <p:spPr>
          <a:xfrm>
            <a:off x="448018" y="12541891"/>
            <a:ext cx="770890" cy="1930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z="1300" spc="-10">
                <a:solidFill>
                  <a:srgbClr val="A9A9A9"/>
                </a:solidFill>
                <a:latin typeface="Arial"/>
                <a:cs typeface="Arial"/>
              </a:rPr>
              <a:t>10/3/2024</a:t>
            </a:r>
            <a:endParaRPr sz="1300">
              <a:latin typeface="Arial"/>
              <a:cs typeface="Arial"/>
            </a:endParaRPr>
          </a:p>
        </p:txBody>
      </p:sp>
      <p:sp>
        <p:nvSpPr>
          <p:cNvPr id="7" name="object 7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610347" y="3290603"/>
            <a:ext cx="7451090" cy="635825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32384">
              <a:lnSpc>
                <a:spcPct val="100000"/>
              </a:lnSpc>
              <a:spcBef>
                <a:spcPts val="120"/>
              </a:spcBef>
            </a:pPr>
            <a:r>
              <a:rPr dirty="0" sz="4100" b="1">
                <a:latin typeface="Arial"/>
                <a:cs typeface="Arial"/>
              </a:rPr>
              <a:t>Domain</a:t>
            </a:r>
            <a:r>
              <a:rPr dirty="0" sz="4100" spc="40" b="1">
                <a:latin typeface="Arial"/>
                <a:cs typeface="Arial"/>
              </a:rPr>
              <a:t> </a:t>
            </a:r>
            <a:r>
              <a:rPr dirty="0" sz="4100" b="1">
                <a:latin typeface="Arial"/>
                <a:cs typeface="Arial"/>
              </a:rPr>
              <a:t>of</a:t>
            </a:r>
            <a:r>
              <a:rPr dirty="0" sz="4100" spc="45" b="1">
                <a:latin typeface="Arial"/>
                <a:cs typeface="Arial"/>
              </a:rPr>
              <a:t> </a:t>
            </a:r>
            <a:r>
              <a:rPr dirty="0" sz="4100" spc="-10" b="1">
                <a:latin typeface="Arial"/>
                <a:cs typeface="Arial"/>
              </a:rPr>
              <a:t>Interest</a:t>
            </a:r>
            <a:endParaRPr sz="4100">
              <a:latin typeface="Arial"/>
              <a:cs typeface="Arial"/>
            </a:endParaRPr>
          </a:p>
          <a:p>
            <a:pPr marL="242570" marR="332105" indent="-241300">
              <a:lnSpc>
                <a:spcPct val="136900"/>
              </a:lnSpc>
              <a:spcBef>
                <a:spcPts val="1285"/>
              </a:spcBef>
              <a:buSzPct val="72881"/>
              <a:buChar char="‣"/>
              <a:tabLst>
                <a:tab pos="242570" algn="l"/>
                <a:tab pos="287020" algn="l"/>
              </a:tabLst>
            </a:pPr>
            <a:r>
              <a:rPr dirty="0" sz="2950">
                <a:latin typeface="Arial"/>
                <a:cs typeface="Arial"/>
              </a:rPr>
              <a:t>	</a:t>
            </a:r>
            <a:r>
              <a:rPr dirty="0" sz="2950">
                <a:latin typeface="Arial"/>
                <a:cs typeface="Arial"/>
              </a:rPr>
              <a:t>People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are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55">
                <a:latin typeface="Arial"/>
                <a:cs typeface="Arial"/>
              </a:rPr>
              <a:t>willing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talk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70">
                <a:latin typeface="Arial"/>
                <a:cs typeface="Arial"/>
              </a:rPr>
              <a:t>about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how</a:t>
            </a:r>
            <a:r>
              <a:rPr dirty="0" sz="2950" spc="25">
                <a:latin typeface="Arial"/>
                <a:cs typeface="Arial"/>
              </a:rPr>
              <a:t> </a:t>
            </a:r>
            <a:r>
              <a:rPr dirty="0" sz="2950" spc="-25">
                <a:latin typeface="Arial"/>
                <a:cs typeface="Arial"/>
              </a:rPr>
              <a:t>they </a:t>
            </a:r>
            <a:r>
              <a:rPr dirty="0" sz="2950">
                <a:latin typeface="Arial"/>
                <a:cs typeface="Arial"/>
              </a:rPr>
              <a:t>deal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with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stress.</a:t>
            </a:r>
            <a:endParaRPr sz="2950">
              <a:latin typeface="Arial"/>
              <a:cs typeface="Arial"/>
            </a:endParaRPr>
          </a:p>
          <a:p>
            <a:pPr marL="242570" marR="427990" indent="-241300">
              <a:lnSpc>
                <a:spcPct val="136900"/>
              </a:lnSpc>
              <a:spcBef>
                <a:spcPts val="5"/>
              </a:spcBef>
              <a:buSzPct val="72881"/>
              <a:buChar char="‣"/>
              <a:tabLst>
                <a:tab pos="242570" algn="l"/>
                <a:tab pos="287020" algn="l"/>
              </a:tabLst>
            </a:pPr>
            <a:r>
              <a:rPr dirty="0" sz="2950" spc="-95">
                <a:latin typeface="Arial"/>
                <a:cs typeface="Arial"/>
              </a:rPr>
              <a:t>	</a:t>
            </a:r>
            <a:r>
              <a:rPr dirty="0" sz="2950" spc="-95">
                <a:latin typeface="Arial"/>
                <a:cs typeface="Arial"/>
              </a:rPr>
              <a:t>Stress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can</a:t>
            </a:r>
            <a:r>
              <a:rPr dirty="0" sz="2950" spc="-20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build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 spc="80">
                <a:latin typeface="Arial"/>
                <a:cs typeface="Arial"/>
              </a:rPr>
              <a:t>up</a:t>
            </a:r>
            <a:r>
              <a:rPr dirty="0" sz="2950" spc="-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and</a:t>
            </a:r>
            <a:r>
              <a:rPr dirty="0" sz="2950" spc="-20">
                <a:latin typeface="Arial"/>
                <a:cs typeface="Arial"/>
              </a:rPr>
              <a:t> </a:t>
            </a:r>
            <a:r>
              <a:rPr dirty="0" sz="2950" spc="145">
                <a:latin typeface="Arial"/>
                <a:cs typeface="Arial"/>
              </a:rPr>
              <a:t>go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unnoticed. </a:t>
            </a:r>
            <a:r>
              <a:rPr dirty="0" sz="2950" spc="-20">
                <a:latin typeface="Arial"/>
                <a:cs typeface="Arial"/>
              </a:rPr>
              <a:t>Smaller</a:t>
            </a:r>
            <a:r>
              <a:rPr dirty="0" sz="2950" spc="-80">
                <a:latin typeface="Arial"/>
                <a:cs typeface="Arial"/>
              </a:rPr>
              <a:t> </a:t>
            </a:r>
            <a:r>
              <a:rPr dirty="0" sz="2950" spc="-55">
                <a:latin typeface="Arial"/>
                <a:cs typeface="Arial"/>
              </a:rPr>
              <a:t>stressors</a:t>
            </a:r>
            <a:r>
              <a:rPr dirty="0" sz="2950" spc="-8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can</a:t>
            </a:r>
            <a:r>
              <a:rPr dirty="0" sz="2950" spc="-8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snowball</a:t>
            </a:r>
            <a:r>
              <a:rPr dirty="0" sz="2950" spc="-75">
                <a:latin typeface="Arial"/>
                <a:cs typeface="Arial"/>
              </a:rPr>
              <a:t> </a:t>
            </a:r>
            <a:r>
              <a:rPr dirty="0" sz="2950" spc="-25">
                <a:latin typeface="Arial"/>
                <a:cs typeface="Arial"/>
              </a:rPr>
              <a:t>and passively</a:t>
            </a:r>
            <a:r>
              <a:rPr dirty="0" sz="2950" spc="7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influence</a:t>
            </a:r>
            <a:r>
              <a:rPr dirty="0" sz="2950" spc="7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people’s</a:t>
            </a:r>
            <a:r>
              <a:rPr dirty="0" sz="2950" spc="7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well-</a:t>
            </a:r>
            <a:r>
              <a:rPr dirty="0" sz="2950" spc="-10">
                <a:latin typeface="Arial"/>
                <a:cs typeface="Arial"/>
              </a:rPr>
              <a:t>beings.</a:t>
            </a:r>
            <a:endParaRPr sz="2950">
              <a:latin typeface="Arial"/>
              <a:cs typeface="Arial"/>
            </a:endParaRPr>
          </a:p>
          <a:p>
            <a:pPr marL="242570" marR="5080" indent="-241300">
              <a:lnSpc>
                <a:spcPct val="136900"/>
              </a:lnSpc>
              <a:buSzPct val="72881"/>
              <a:buChar char="‣"/>
              <a:tabLst>
                <a:tab pos="242570" algn="l"/>
                <a:tab pos="287020" algn="l"/>
              </a:tabLst>
            </a:pPr>
            <a:r>
              <a:rPr dirty="0" sz="2950" spc="-95">
                <a:latin typeface="Arial"/>
                <a:cs typeface="Arial"/>
              </a:rPr>
              <a:t>	</a:t>
            </a:r>
            <a:r>
              <a:rPr dirty="0" sz="2950" spc="-95">
                <a:latin typeface="Arial"/>
                <a:cs typeface="Arial"/>
              </a:rPr>
              <a:t>Stress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can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 spc="80">
                <a:latin typeface="Arial"/>
                <a:cs typeface="Arial"/>
              </a:rPr>
              <a:t>be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exerted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in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different</a:t>
            </a:r>
            <a:r>
              <a:rPr dirty="0" sz="2950" spc="8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forms. </a:t>
            </a:r>
            <a:r>
              <a:rPr dirty="0" sz="2950">
                <a:latin typeface="Arial"/>
                <a:cs typeface="Arial"/>
              </a:rPr>
              <a:t>Understanding</a:t>
            </a:r>
            <a:r>
              <a:rPr dirty="0" sz="2950" spc="8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subtle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hints</a:t>
            </a:r>
            <a:r>
              <a:rPr dirty="0" sz="2950" spc="95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 spc="-70">
                <a:latin typeface="Arial"/>
                <a:cs typeface="Arial"/>
              </a:rPr>
              <a:t>stress</a:t>
            </a:r>
            <a:r>
              <a:rPr dirty="0" sz="2950" spc="90">
                <a:latin typeface="Arial"/>
                <a:cs typeface="Arial"/>
              </a:rPr>
              <a:t> </a:t>
            </a:r>
            <a:r>
              <a:rPr dirty="0" sz="2950" spc="45">
                <a:latin typeface="Arial"/>
                <a:cs typeface="Arial"/>
              </a:rPr>
              <a:t>during </a:t>
            </a:r>
            <a:r>
              <a:rPr dirty="0" sz="2950" spc="50">
                <a:latin typeface="Arial"/>
                <a:cs typeface="Arial"/>
              </a:rPr>
              <a:t>the</a:t>
            </a:r>
            <a:r>
              <a:rPr dirty="0" sz="2950" spc="1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interview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55">
                <a:latin typeface="Arial"/>
                <a:cs typeface="Arial"/>
              </a:rPr>
              <a:t>could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75">
                <a:latin typeface="Arial"/>
                <a:cs typeface="Arial"/>
              </a:rPr>
              <a:t>better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inform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us</a:t>
            </a:r>
            <a:r>
              <a:rPr dirty="0" sz="2950" spc="20">
                <a:latin typeface="Arial"/>
                <a:cs typeface="Arial"/>
              </a:rPr>
              <a:t> </a:t>
            </a:r>
            <a:r>
              <a:rPr dirty="0" sz="2950" spc="60">
                <a:latin typeface="Arial"/>
                <a:cs typeface="Arial"/>
              </a:rPr>
              <a:t>about </a:t>
            </a:r>
            <a:r>
              <a:rPr dirty="0" sz="2950" spc="50">
                <a:latin typeface="Arial"/>
                <a:cs typeface="Arial"/>
              </a:rPr>
              <a:t>the</a:t>
            </a:r>
            <a:r>
              <a:rPr dirty="0" sz="2950" spc="1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interviewee.</a:t>
            </a:r>
            <a:endParaRPr sz="295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0970253" y="3290603"/>
            <a:ext cx="7319009" cy="578294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32384">
              <a:lnSpc>
                <a:spcPct val="100000"/>
              </a:lnSpc>
              <a:spcBef>
                <a:spcPts val="120"/>
              </a:spcBef>
            </a:pPr>
            <a:r>
              <a:rPr dirty="0" sz="4100" spc="-10" b="1">
                <a:latin typeface="Arial"/>
                <a:cs typeface="Arial"/>
              </a:rPr>
              <a:t>Users</a:t>
            </a:r>
            <a:endParaRPr sz="4100">
              <a:latin typeface="Arial"/>
              <a:cs typeface="Arial"/>
            </a:endParaRPr>
          </a:p>
          <a:p>
            <a:pPr marL="242570" marR="638175" indent="-241300">
              <a:lnSpc>
                <a:spcPct val="136900"/>
              </a:lnSpc>
              <a:spcBef>
                <a:spcPts val="1605"/>
              </a:spcBef>
              <a:buSzPct val="72881"/>
              <a:buChar char="‣"/>
              <a:tabLst>
                <a:tab pos="242570" algn="l"/>
                <a:tab pos="287020" algn="l"/>
              </a:tabLst>
            </a:pPr>
            <a:r>
              <a:rPr dirty="0" sz="2950">
                <a:latin typeface="Arial"/>
                <a:cs typeface="Arial"/>
              </a:rPr>
              <a:t>	</a:t>
            </a:r>
            <a:r>
              <a:rPr dirty="0" sz="2950">
                <a:latin typeface="Arial"/>
                <a:cs typeface="Arial"/>
              </a:rPr>
              <a:t>Most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people</a:t>
            </a:r>
            <a:r>
              <a:rPr dirty="0" sz="2950" spc="5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we</a:t>
            </a:r>
            <a:r>
              <a:rPr dirty="0" sz="2950" spc="6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talked</a:t>
            </a:r>
            <a:r>
              <a:rPr dirty="0" sz="2950" spc="5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5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had</a:t>
            </a:r>
            <a:r>
              <a:rPr dirty="0" sz="2950" spc="60">
                <a:latin typeface="Arial"/>
                <a:cs typeface="Arial"/>
              </a:rPr>
              <a:t> </a:t>
            </a:r>
            <a:r>
              <a:rPr dirty="0" sz="2950" spc="-50">
                <a:latin typeface="Arial"/>
                <a:cs typeface="Arial"/>
              </a:rPr>
              <a:t>ways</a:t>
            </a:r>
            <a:r>
              <a:rPr dirty="0" sz="2950" spc="60">
                <a:latin typeface="Arial"/>
                <a:cs typeface="Arial"/>
              </a:rPr>
              <a:t> </a:t>
            </a:r>
            <a:r>
              <a:rPr dirty="0" sz="2950" spc="-25">
                <a:latin typeface="Arial"/>
                <a:cs typeface="Arial"/>
              </a:rPr>
              <a:t>to </a:t>
            </a:r>
            <a:r>
              <a:rPr dirty="0" sz="2950">
                <a:latin typeface="Arial"/>
                <a:cs typeface="Arial"/>
              </a:rPr>
              <a:t>manage</a:t>
            </a:r>
            <a:r>
              <a:rPr dirty="0" sz="2950" spc="11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their</a:t>
            </a:r>
            <a:r>
              <a:rPr dirty="0" sz="2950" spc="12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stress.</a:t>
            </a:r>
            <a:endParaRPr sz="2950">
              <a:latin typeface="Arial"/>
              <a:cs typeface="Arial"/>
            </a:endParaRPr>
          </a:p>
          <a:p>
            <a:pPr marL="242570" marR="17780" indent="-241300">
              <a:lnSpc>
                <a:spcPct val="136900"/>
              </a:lnSpc>
              <a:buSzPct val="72881"/>
              <a:buChar char="‣"/>
              <a:tabLst>
                <a:tab pos="242570" algn="l"/>
                <a:tab pos="287020" algn="l"/>
              </a:tabLst>
            </a:pPr>
            <a:r>
              <a:rPr dirty="0" sz="2950">
                <a:latin typeface="Arial"/>
                <a:cs typeface="Arial"/>
              </a:rPr>
              <a:t>	</a:t>
            </a:r>
            <a:r>
              <a:rPr dirty="0" sz="2950">
                <a:latin typeface="Arial"/>
                <a:cs typeface="Arial"/>
              </a:rPr>
              <a:t>People</a:t>
            </a:r>
            <a:r>
              <a:rPr dirty="0" sz="2950" spc="5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used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their</a:t>
            </a:r>
            <a:r>
              <a:rPr dirty="0" sz="2950" spc="5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past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experiences</a:t>
            </a:r>
            <a:r>
              <a:rPr dirty="0" sz="2950" spc="50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-50">
                <a:latin typeface="Arial"/>
                <a:cs typeface="Arial"/>
              </a:rPr>
              <a:t>talk </a:t>
            </a:r>
            <a:r>
              <a:rPr dirty="0" sz="2950" spc="70">
                <a:latin typeface="Arial"/>
                <a:cs typeface="Arial"/>
              </a:rPr>
              <a:t>about</a:t>
            </a:r>
            <a:r>
              <a:rPr dirty="0" sz="2950" spc="1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their</a:t>
            </a:r>
            <a:r>
              <a:rPr dirty="0" sz="2950" spc="13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stress.</a:t>
            </a:r>
            <a:endParaRPr sz="2950">
              <a:latin typeface="Arial"/>
              <a:cs typeface="Arial"/>
            </a:endParaRPr>
          </a:p>
          <a:p>
            <a:pPr marL="242570" marR="5080" indent="-241300">
              <a:lnSpc>
                <a:spcPct val="136900"/>
              </a:lnSpc>
              <a:spcBef>
                <a:spcPts val="5"/>
              </a:spcBef>
              <a:buSzPct val="72881"/>
              <a:buChar char="‣"/>
              <a:tabLst>
                <a:tab pos="242570" algn="l"/>
                <a:tab pos="287020" algn="l"/>
              </a:tabLst>
            </a:pPr>
            <a:r>
              <a:rPr dirty="0" sz="2950">
                <a:latin typeface="Arial"/>
                <a:cs typeface="Arial"/>
              </a:rPr>
              <a:t>	</a:t>
            </a:r>
            <a:r>
              <a:rPr dirty="0" sz="2950">
                <a:latin typeface="Arial"/>
                <a:cs typeface="Arial"/>
              </a:rPr>
              <a:t>We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wonder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50">
                <a:latin typeface="Arial"/>
                <a:cs typeface="Arial"/>
              </a:rPr>
              <a:t>if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our</a:t>
            </a:r>
            <a:r>
              <a:rPr dirty="0" sz="2950" spc="50">
                <a:latin typeface="Arial"/>
                <a:cs typeface="Arial"/>
              </a:rPr>
              <a:t> </a:t>
            </a:r>
            <a:r>
              <a:rPr dirty="0" sz="2950" spc="-60">
                <a:latin typeface="Arial"/>
                <a:cs typeface="Arial"/>
              </a:rPr>
              <a:t>users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65">
                <a:latin typeface="Arial"/>
                <a:cs typeface="Arial"/>
              </a:rPr>
              <a:t>provided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idealistic </a:t>
            </a:r>
            <a:r>
              <a:rPr dirty="0" sz="2950" spc="-55">
                <a:latin typeface="Arial"/>
                <a:cs typeface="Arial"/>
              </a:rPr>
              <a:t>answers.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We</a:t>
            </a:r>
            <a:r>
              <a:rPr dirty="0" sz="2950" spc="-20">
                <a:latin typeface="Arial"/>
                <a:cs typeface="Arial"/>
              </a:rPr>
              <a:t> </a:t>
            </a:r>
            <a:r>
              <a:rPr dirty="0" sz="2950" spc="75">
                <a:latin typeface="Arial"/>
                <a:cs typeface="Arial"/>
              </a:rPr>
              <a:t>would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like</a:t>
            </a:r>
            <a:r>
              <a:rPr dirty="0" sz="2950" spc="-20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-2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see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how</a:t>
            </a:r>
            <a:r>
              <a:rPr dirty="0" sz="2950" spc="-20">
                <a:latin typeface="Arial"/>
                <a:cs typeface="Arial"/>
              </a:rPr>
              <a:t> well </a:t>
            </a:r>
            <a:r>
              <a:rPr dirty="0" sz="2950">
                <a:latin typeface="Arial"/>
                <a:cs typeface="Arial"/>
              </a:rPr>
              <a:t>they</a:t>
            </a:r>
            <a:r>
              <a:rPr dirty="0" sz="2950" spc="55">
                <a:latin typeface="Arial"/>
                <a:cs typeface="Arial"/>
              </a:rPr>
              <a:t> </a:t>
            </a:r>
            <a:r>
              <a:rPr dirty="0" sz="2950" spc="60">
                <a:latin typeface="Arial"/>
                <a:cs typeface="Arial"/>
              </a:rPr>
              <a:t>follow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their</a:t>
            </a:r>
            <a:r>
              <a:rPr dirty="0" sz="2950" spc="70">
                <a:latin typeface="Arial"/>
                <a:cs typeface="Arial"/>
              </a:rPr>
              <a:t> </a:t>
            </a:r>
            <a:r>
              <a:rPr dirty="0" sz="2950" spc="-70">
                <a:latin typeface="Arial"/>
                <a:cs typeface="Arial"/>
              </a:rPr>
              <a:t>stress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management practices.</a:t>
            </a:r>
            <a:endParaRPr sz="29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Next </a:t>
            </a:r>
            <a:r>
              <a:rPr dirty="0" spc="-20"/>
              <a:t>Steps</a:t>
            </a:r>
          </a:p>
        </p:txBody>
      </p:sp>
      <p:sp>
        <p:nvSpPr>
          <p:cNvPr id="6" name="object 6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20</a:t>
            </a:fld>
          </a:p>
        </p:txBody>
      </p:sp>
      <p:sp>
        <p:nvSpPr>
          <p:cNvPr id="7" name="object 7" descr=""/>
          <p:cNvSpPr txBox="1"/>
          <p:nvPr/>
        </p:nvSpPr>
        <p:spPr>
          <a:xfrm>
            <a:off x="448018" y="12541891"/>
            <a:ext cx="770890" cy="19304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z="1300" spc="-10">
                <a:solidFill>
                  <a:srgbClr val="A9A9A9"/>
                </a:solidFill>
                <a:latin typeface="Arial"/>
                <a:cs typeface="Arial"/>
              </a:rPr>
              <a:t>10/3/2024</a:t>
            </a:r>
            <a:endParaRPr sz="1300">
              <a:latin typeface="Arial"/>
              <a:cs typeface="Arial"/>
            </a:endParaRPr>
          </a:p>
        </p:txBody>
      </p:sp>
      <p:sp>
        <p:nvSpPr>
          <p:cNvPr id="8" name="object 8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6672306" y="3376459"/>
            <a:ext cx="6551930" cy="6957059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 spc="-10" b="1">
                <a:latin typeface="Arial"/>
                <a:cs typeface="Arial"/>
              </a:rPr>
              <a:t>Interview</a:t>
            </a:r>
            <a:endParaRPr sz="4100">
              <a:latin typeface="Arial"/>
              <a:cs typeface="Arial"/>
            </a:endParaRPr>
          </a:p>
          <a:p>
            <a:pPr marL="311785" marR="207645" indent="-311150">
              <a:lnSpc>
                <a:spcPct val="136900"/>
              </a:lnSpc>
              <a:spcBef>
                <a:spcPts val="1150"/>
              </a:spcBef>
              <a:buSzPct val="91525"/>
              <a:buChar char="‣"/>
              <a:tabLst>
                <a:tab pos="311785" algn="l"/>
                <a:tab pos="356235" algn="l"/>
              </a:tabLst>
            </a:pPr>
            <a:r>
              <a:rPr dirty="0" sz="2950" spc="55">
                <a:latin typeface="Arial"/>
                <a:cs typeface="Arial"/>
              </a:rPr>
              <a:t>	</a:t>
            </a:r>
            <a:r>
              <a:rPr dirty="0" sz="2950" spc="55">
                <a:latin typeface="Arial"/>
                <a:cs typeface="Arial"/>
              </a:rPr>
              <a:t>Go</a:t>
            </a:r>
            <a:r>
              <a:rPr dirty="0" sz="2950" spc="100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10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different</a:t>
            </a:r>
            <a:r>
              <a:rPr dirty="0" sz="2950" spc="10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locations</a:t>
            </a:r>
            <a:r>
              <a:rPr dirty="0" sz="2950" spc="10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100">
                <a:latin typeface="Arial"/>
                <a:cs typeface="Arial"/>
              </a:rPr>
              <a:t> </a:t>
            </a:r>
            <a:r>
              <a:rPr dirty="0" sz="2950" spc="-75">
                <a:latin typeface="Arial"/>
                <a:cs typeface="Arial"/>
              </a:rPr>
              <a:t>increase </a:t>
            </a:r>
            <a:r>
              <a:rPr dirty="0" sz="2950">
                <a:latin typeface="Arial"/>
                <a:cs typeface="Arial"/>
              </a:rPr>
              <a:t>sample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 spc="-55">
                <a:latin typeface="Arial"/>
                <a:cs typeface="Arial"/>
              </a:rPr>
              <a:t>size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and</a:t>
            </a:r>
            <a:r>
              <a:rPr dirty="0" sz="2950" spc="-3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variety</a:t>
            </a:r>
            <a:endParaRPr sz="2950">
              <a:latin typeface="Arial"/>
              <a:cs typeface="Arial"/>
            </a:endParaRPr>
          </a:p>
          <a:p>
            <a:pPr marL="311785" marR="792480" indent="-311150">
              <a:lnSpc>
                <a:spcPct val="136900"/>
              </a:lnSpc>
              <a:spcBef>
                <a:spcPts val="5"/>
              </a:spcBef>
              <a:buSzPct val="91525"/>
              <a:buChar char="‣"/>
              <a:tabLst>
                <a:tab pos="311785" algn="l"/>
                <a:tab pos="356235" algn="l"/>
              </a:tabLst>
            </a:pPr>
            <a:r>
              <a:rPr dirty="0" sz="2950">
                <a:latin typeface="Arial"/>
                <a:cs typeface="Arial"/>
              </a:rPr>
              <a:t>	</a:t>
            </a:r>
            <a:r>
              <a:rPr dirty="0" sz="2950">
                <a:latin typeface="Arial"/>
                <a:cs typeface="Arial"/>
              </a:rPr>
              <a:t>Interview</a:t>
            </a:r>
            <a:r>
              <a:rPr dirty="0" sz="2950" spc="13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individuals</a:t>
            </a:r>
            <a:r>
              <a:rPr dirty="0" sz="2950" spc="13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who</a:t>
            </a:r>
            <a:r>
              <a:rPr dirty="0" sz="2950" spc="125">
                <a:latin typeface="Arial"/>
                <a:cs typeface="Arial"/>
              </a:rPr>
              <a:t> </a:t>
            </a:r>
            <a:r>
              <a:rPr dirty="0" sz="2950" spc="145">
                <a:latin typeface="Arial"/>
                <a:cs typeface="Arial"/>
              </a:rPr>
              <a:t>do</a:t>
            </a:r>
            <a:r>
              <a:rPr dirty="0" sz="2950" spc="135">
                <a:latin typeface="Arial"/>
                <a:cs typeface="Arial"/>
              </a:rPr>
              <a:t> </a:t>
            </a:r>
            <a:r>
              <a:rPr dirty="0" sz="2950" spc="-25">
                <a:latin typeface="Arial"/>
                <a:cs typeface="Arial"/>
              </a:rPr>
              <a:t>not </a:t>
            </a:r>
            <a:r>
              <a:rPr dirty="0" sz="2950">
                <a:latin typeface="Arial"/>
                <a:cs typeface="Arial"/>
              </a:rPr>
              <a:t>have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clear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practice</a:t>
            </a:r>
            <a:r>
              <a:rPr dirty="0" sz="2950" spc="-25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-2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stress management</a:t>
            </a:r>
            <a:endParaRPr sz="2950">
              <a:latin typeface="Arial"/>
              <a:cs typeface="Arial"/>
            </a:endParaRPr>
          </a:p>
          <a:p>
            <a:pPr marL="311785" marR="878205" indent="-311150">
              <a:lnSpc>
                <a:spcPct val="136900"/>
              </a:lnSpc>
              <a:buSzPct val="91525"/>
              <a:buChar char="‣"/>
              <a:tabLst>
                <a:tab pos="311785" algn="l"/>
                <a:tab pos="356235" algn="l"/>
              </a:tabLst>
            </a:pPr>
            <a:r>
              <a:rPr dirty="0" sz="2950" spc="-120">
                <a:latin typeface="Arial"/>
                <a:cs typeface="Arial"/>
              </a:rPr>
              <a:t>	</a:t>
            </a:r>
            <a:r>
              <a:rPr dirty="0" sz="2950" spc="-120">
                <a:latin typeface="Arial"/>
                <a:cs typeface="Arial"/>
              </a:rPr>
              <a:t>Talk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</a:t>
            </a:r>
            <a:r>
              <a:rPr dirty="0" sz="2950" spc="7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domain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expert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 spc="-45">
                <a:latin typeface="Arial"/>
                <a:cs typeface="Arial"/>
              </a:rPr>
              <a:t>learn </a:t>
            </a:r>
            <a:r>
              <a:rPr dirty="0" sz="2950">
                <a:latin typeface="Arial"/>
                <a:cs typeface="Arial"/>
              </a:rPr>
              <a:t>more</a:t>
            </a:r>
            <a:r>
              <a:rPr dirty="0" sz="2950" spc="30">
                <a:latin typeface="Arial"/>
                <a:cs typeface="Arial"/>
              </a:rPr>
              <a:t> </a:t>
            </a:r>
            <a:r>
              <a:rPr dirty="0" sz="2950" spc="70">
                <a:latin typeface="Arial"/>
                <a:cs typeface="Arial"/>
              </a:rPr>
              <a:t>about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-70">
                <a:latin typeface="Arial"/>
                <a:cs typeface="Arial"/>
              </a:rPr>
              <a:t>stress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from</a:t>
            </a:r>
            <a:r>
              <a:rPr dirty="0" sz="2950" spc="45">
                <a:latin typeface="Arial"/>
                <a:cs typeface="Arial"/>
              </a:rPr>
              <a:t> </a:t>
            </a:r>
            <a:r>
              <a:rPr dirty="0" sz="2950" spc="-50">
                <a:latin typeface="Arial"/>
                <a:cs typeface="Arial"/>
              </a:rPr>
              <a:t>a </a:t>
            </a:r>
            <a:r>
              <a:rPr dirty="0" sz="2950">
                <a:latin typeface="Arial"/>
                <a:cs typeface="Arial"/>
              </a:rPr>
              <a:t>physiological</a:t>
            </a:r>
            <a:r>
              <a:rPr dirty="0" sz="2950" spc="340">
                <a:latin typeface="Arial"/>
                <a:cs typeface="Arial"/>
              </a:rPr>
              <a:t> </a:t>
            </a:r>
            <a:r>
              <a:rPr dirty="0" sz="2950" spc="40">
                <a:latin typeface="Arial"/>
                <a:cs typeface="Arial"/>
              </a:rPr>
              <a:t>standpoint</a:t>
            </a:r>
            <a:endParaRPr sz="2950">
              <a:latin typeface="Arial"/>
              <a:cs typeface="Arial"/>
            </a:endParaRPr>
          </a:p>
          <a:p>
            <a:pPr marL="311785" marR="5080" indent="-311150">
              <a:lnSpc>
                <a:spcPct val="136900"/>
              </a:lnSpc>
              <a:buSzPct val="91525"/>
              <a:buChar char="‣"/>
              <a:tabLst>
                <a:tab pos="311785" algn="l"/>
                <a:tab pos="356235" algn="l"/>
              </a:tabLst>
            </a:pPr>
            <a:r>
              <a:rPr dirty="0" sz="2950">
                <a:latin typeface="Arial"/>
                <a:cs typeface="Arial"/>
              </a:rPr>
              <a:t>	</a:t>
            </a:r>
            <a:r>
              <a:rPr dirty="0" sz="2950">
                <a:latin typeface="Arial"/>
                <a:cs typeface="Arial"/>
              </a:rPr>
              <a:t>Ask</a:t>
            </a:r>
            <a:r>
              <a:rPr dirty="0" sz="2950" spc="30">
                <a:latin typeface="Arial"/>
                <a:cs typeface="Arial"/>
              </a:rPr>
              <a:t> </a:t>
            </a:r>
            <a:r>
              <a:rPr dirty="0" sz="2950" spc="55">
                <a:latin typeface="Arial"/>
                <a:cs typeface="Arial"/>
              </a:rPr>
              <a:t>for</a:t>
            </a:r>
            <a:r>
              <a:rPr dirty="0" sz="2950" spc="35">
                <a:latin typeface="Arial"/>
                <a:cs typeface="Arial"/>
              </a:rPr>
              <a:t> </a:t>
            </a:r>
            <a:r>
              <a:rPr dirty="0" sz="2950" spc="55">
                <a:latin typeface="Arial"/>
                <a:cs typeface="Arial"/>
              </a:rPr>
              <a:t>video</a:t>
            </a:r>
            <a:r>
              <a:rPr dirty="0" sz="2950" spc="3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recording</a:t>
            </a:r>
            <a:r>
              <a:rPr dirty="0" sz="2950" spc="3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35">
                <a:latin typeface="Arial"/>
                <a:cs typeface="Arial"/>
              </a:rPr>
              <a:t> </a:t>
            </a:r>
            <a:r>
              <a:rPr dirty="0" sz="2950" spc="-35">
                <a:latin typeface="Arial"/>
                <a:cs typeface="Arial"/>
              </a:rPr>
              <a:t>reevaluate </a:t>
            </a:r>
            <a:r>
              <a:rPr dirty="0" sz="2950" spc="95">
                <a:latin typeface="Arial"/>
                <a:cs typeface="Arial"/>
              </a:rPr>
              <a:t>body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language</a:t>
            </a:r>
            <a:endParaRPr sz="295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3507736" y="3376459"/>
            <a:ext cx="6188710" cy="327977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99060">
              <a:lnSpc>
                <a:spcPct val="100000"/>
              </a:lnSpc>
              <a:spcBef>
                <a:spcPts val="120"/>
              </a:spcBef>
            </a:pPr>
            <a:r>
              <a:rPr dirty="0" sz="4100" spc="-10" b="1">
                <a:latin typeface="Arial"/>
                <a:cs typeface="Arial"/>
              </a:rPr>
              <a:t>Scope</a:t>
            </a:r>
            <a:endParaRPr sz="4100">
              <a:latin typeface="Arial"/>
              <a:cs typeface="Arial"/>
            </a:endParaRPr>
          </a:p>
          <a:p>
            <a:pPr marL="287655" indent="-285750">
              <a:lnSpc>
                <a:spcPct val="100000"/>
              </a:lnSpc>
              <a:spcBef>
                <a:spcPts val="2595"/>
              </a:spcBef>
              <a:buSzPct val="72881"/>
              <a:buChar char="‣"/>
              <a:tabLst>
                <a:tab pos="287655" algn="l"/>
              </a:tabLst>
            </a:pPr>
            <a:r>
              <a:rPr dirty="0" sz="2950">
                <a:latin typeface="Arial"/>
                <a:cs typeface="Arial"/>
              </a:rPr>
              <a:t>Narrow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 spc="55">
                <a:latin typeface="Arial"/>
                <a:cs typeface="Arial"/>
              </a:rPr>
              <a:t>project</a:t>
            </a:r>
            <a:r>
              <a:rPr dirty="0" sz="2950" spc="80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scope</a:t>
            </a:r>
            <a:endParaRPr sz="2950">
              <a:latin typeface="Arial"/>
              <a:cs typeface="Arial"/>
            </a:endParaRPr>
          </a:p>
          <a:p>
            <a:pPr marL="242570" marR="5080" indent="-241300">
              <a:lnSpc>
                <a:spcPct val="136900"/>
              </a:lnSpc>
              <a:buSzPct val="72881"/>
              <a:buChar char="‣"/>
              <a:tabLst>
                <a:tab pos="242570" algn="l"/>
                <a:tab pos="287020" algn="l"/>
              </a:tabLst>
            </a:pPr>
            <a:r>
              <a:rPr dirty="0" sz="2950">
                <a:latin typeface="Arial"/>
                <a:cs typeface="Arial"/>
              </a:rPr>
              <a:t>	</a:t>
            </a:r>
            <a:r>
              <a:rPr dirty="0" sz="2950">
                <a:latin typeface="Arial"/>
                <a:cs typeface="Arial"/>
              </a:rPr>
              <a:t>Determine</a:t>
            </a:r>
            <a:r>
              <a:rPr dirty="0" sz="2950" spc="100">
                <a:latin typeface="Arial"/>
                <a:cs typeface="Arial"/>
              </a:rPr>
              <a:t> </a:t>
            </a:r>
            <a:r>
              <a:rPr dirty="0" sz="2950" spc="75">
                <a:latin typeface="Arial"/>
                <a:cs typeface="Arial"/>
              </a:rPr>
              <a:t>group</a:t>
            </a:r>
            <a:r>
              <a:rPr dirty="0" sz="2950" spc="110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114">
                <a:latin typeface="Arial"/>
                <a:cs typeface="Arial"/>
              </a:rPr>
              <a:t> </a:t>
            </a:r>
            <a:r>
              <a:rPr dirty="0" sz="2950" spc="70">
                <a:latin typeface="Arial"/>
                <a:cs typeface="Arial"/>
              </a:rPr>
              <a:t>intended</a:t>
            </a:r>
            <a:r>
              <a:rPr dirty="0" sz="2950" spc="110">
                <a:latin typeface="Arial"/>
                <a:cs typeface="Arial"/>
              </a:rPr>
              <a:t> </a:t>
            </a:r>
            <a:r>
              <a:rPr dirty="0" sz="2950" spc="-135">
                <a:latin typeface="Arial"/>
                <a:cs typeface="Arial"/>
              </a:rPr>
              <a:t>users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5">
                <a:latin typeface="Arial"/>
                <a:cs typeface="Arial"/>
              </a:rPr>
              <a:t> </a:t>
            </a:r>
            <a:r>
              <a:rPr dirty="0" sz="2950" spc="40">
                <a:latin typeface="Arial"/>
                <a:cs typeface="Arial"/>
              </a:rPr>
              <a:t>target</a:t>
            </a:r>
            <a:endParaRPr sz="2950">
              <a:latin typeface="Arial"/>
              <a:cs typeface="Arial"/>
            </a:endParaRPr>
          </a:p>
          <a:p>
            <a:pPr marL="287655" indent="-285750">
              <a:lnSpc>
                <a:spcPct val="100000"/>
              </a:lnSpc>
              <a:spcBef>
                <a:spcPts val="1310"/>
              </a:spcBef>
              <a:buSzPct val="72881"/>
              <a:buChar char="‣"/>
              <a:tabLst>
                <a:tab pos="287655" algn="l"/>
              </a:tabLst>
            </a:pPr>
            <a:r>
              <a:rPr dirty="0" sz="2950" spc="-30">
                <a:latin typeface="Arial"/>
                <a:cs typeface="Arial"/>
              </a:rPr>
              <a:t>Focus</a:t>
            </a:r>
            <a:r>
              <a:rPr dirty="0" sz="2950" spc="-75">
                <a:latin typeface="Arial"/>
                <a:cs typeface="Arial"/>
              </a:rPr>
              <a:t> </a:t>
            </a:r>
            <a:r>
              <a:rPr dirty="0" sz="2950" spc="65">
                <a:latin typeface="Arial"/>
                <a:cs typeface="Arial"/>
              </a:rPr>
              <a:t>on</a:t>
            </a:r>
            <a:r>
              <a:rPr dirty="0" sz="2950" spc="-75">
                <a:latin typeface="Arial"/>
                <a:cs typeface="Arial"/>
              </a:rPr>
              <a:t> </a:t>
            </a:r>
            <a:r>
              <a:rPr dirty="0" sz="2950" spc="-30">
                <a:latin typeface="Arial"/>
                <a:cs typeface="Arial"/>
              </a:rPr>
              <a:t>type(s)</a:t>
            </a:r>
            <a:r>
              <a:rPr dirty="0" sz="2950" spc="-75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-75">
                <a:latin typeface="Arial"/>
                <a:cs typeface="Arial"/>
              </a:rPr>
              <a:t> </a:t>
            </a:r>
            <a:r>
              <a:rPr dirty="0" sz="2950" spc="-20">
                <a:latin typeface="Arial"/>
                <a:cs typeface="Arial"/>
              </a:rPr>
              <a:t>stress(es)</a:t>
            </a:r>
            <a:endParaRPr sz="295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284327" y="3376459"/>
            <a:ext cx="6216650" cy="512699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66675">
              <a:lnSpc>
                <a:spcPct val="100000"/>
              </a:lnSpc>
              <a:spcBef>
                <a:spcPts val="120"/>
              </a:spcBef>
            </a:pPr>
            <a:r>
              <a:rPr dirty="0" sz="4100" spc="-55" b="1">
                <a:latin typeface="Arial"/>
                <a:cs typeface="Arial"/>
              </a:rPr>
              <a:t>Synthesis</a:t>
            </a:r>
            <a:endParaRPr sz="4100">
              <a:latin typeface="Arial"/>
              <a:cs typeface="Arial"/>
            </a:endParaRPr>
          </a:p>
          <a:p>
            <a:pPr marL="242570" marR="954405" indent="-241300">
              <a:lnSpc>
                <a:spcPct val="136900"/>
              </a:lnSpc>
              <a:spcBef>
                <a:spcPts val="1285"/>
              </a:spcBef>
              <a:buSzPct val="72881"/>
              <a:buChar char="‣"/>
              <a:tabLst>
                <a:tab pos="242570" algn="l"/>
                <a:tab pos="287020" algn="l"/>
              </a:tabLst>
            </a:pPr>
            <a:r>
              <a:rPr dirty="0" sz="2950">
                <a:latin typeface="Arial"/>
                <a:cs typeface="Arial"/>
              </a:rPr>
              <a:t>	</a:t>
            </a:r>
            <a:r>
              <a:rPr dirty="0" sz="2950">
                <a:latin typeface="Arial"/>
                <a:cs typeface="Arial"/>
              </a:rPr>
              <a:t>Work</a:t>
            </a:r>
            <a:r>
              <a:rPr dirty="0" sz="2950" spc="40">
                <a:latin typeface="Arial"/>
                <a:cs typeface="Arial"/>
              </a:rPr>
              <a:t> </a:t>
            </a:r>
            <a:r>
              <a:rPr dirty="0" sz="2950" spc="65">
                <a:latin typeface="Arial"/>
                <a:cs typeface="Arial"/>
              </a:rPr>
              <a:t>on</a:t>
            </a:r>
            <a:r>
              <a:rPr dirty="0" sz="2950" spc="5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HMW</a:t>
            </a:r>
            <a:r>
              <a:rPr dirty="0" sz="2950" spc="5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and</a:t>
            </a:r>
            <a:r>
              <a:rPr dirty="0" sz="2950" spc="50">
                <a:latin typeface="Arial"/>
                <a:cs typeface="Arial"/>
              </a:rPr>
              <a:t> </a:t>
            </a:r>
            <a:r>
              <a:rPr dirty="0" sz="2950" spc="-25">
                <a:latin typeface="Arial"/>
                <a:cs typeface="Arial"/>
              </a:rPr>
              <a:t>POV </a:t>
            </a:r>
            <a:r>
              <a:rPr dirty="0" sz="2950">
                <a:latin typeface="Arial"/>
                <a:cs typeface="Arial"/>
              </a:rPr>
              <a:t>statements</a:t>
            </a:r>
            <a:r>
              <a:rPr dirty="0" sz="2950" spc="10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15">
                <a:latin typeface="Arial"/>
                <a:cs typeface="Arial"/>
              </a:rPr>
              <a:t> </a:t>
            </a:r>
            <a:r>
              <a:rPr dirty="0" sz="2950" spc="55">
                <a:latin typeface="Arial"/>
                <a:cs typeface="Arial"/>
              </a:rPr>
              <a:t>identify</a:t>
            </a:r>
            <a:r>
              <a:rPr dirty="0" sz="2950" spc="1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specific needs</a:t>
            </a:r>
            <a:endParaRPr sz="2950">
              <a:latin typeface="Arial"/>
              <a:cs typeface="Arial"/>
            </a:endParaRPr>
          </a:p>
          <a:p>
            <a:pPr marL="242570" marR="466090" indent="-241300">
              <a:lnSpc>
                <a:spcPct val="136900"/>
              </a:lnSpc>
              <a:spcBef>
                <a:spcPts val="5"/>
              </a:spcBef>
              <a:buSzPct val="72881"/>
              <a:buChar char="‣"/>
              <a:tabLst>
                <a:tab pos="242570" algn="l"/>
                <a:tab pos="287020" algn="l"/>
              </a:tabLst>
            </a:pPr>
            <a:r>
              <a:rPr dirty="0" sz="2950">
                <a:latin typeface="Arial"/>
                <a:cs typeface="Arial"/>
              </a:rPr>
              <a:t>	</a:t>
            </a:r>
            <a:r>
              <a:rPr dirty="0" sz="2950">
                <a:latin typeface="Arial"/>
                <a:cs typeface="Arial"/>
              </a:rPr>
              <a:t>Further</a:t>
            </a:r>
            <a:r>
              <a:rPr dirty="0" sz="2950" spc="14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extrapolate</a:t>
            </a:r>
            <a:r>
              <a:rPr dirty="0" sz="2950" spc="155">
                <a:latin typeface="Arial"/>
                <a:cs typeface="Arial"/>
              </a:rPr>
              <a:t> </a:t>
            </a:r>
            <a:r>
              <a:rPr dirty="0" sz="2950" spc="55">
                <a:latin typeface="Arial"/>
                <a:cs typeface="Arial"/>
              </a:rPr>
              <a:t>content</a:t>
            </a:r>
            <a:r>
              <a:rPr dirty="0" sz="2950" spc="150">
                <a:latin typeface="Arial"/>
                <a:cs typeface="Arial"/>
              </a:rPr>
              <a:t> </a:t>
            </a:r>
            <a:r>
              <a:rPr dirty="0" sz="2950" spc="-30">
                <a:latin typeface="Arial"/>
                <a:cs typeface="Arial"/>
              </a:rPr>
              <a:t>from </a:t>
            </a:r>
            <a:r>
              <a:rPr dirty="0" sz="2950">
                <a:latin typeface="Arial"/>
                <a:cs typeface="Arial"/>
              </a:rPr>
              <a:t>our</a:t>
            </a:r>
            <a:r>
              <a:rPr dirty="0" sz="2950" spc="6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data</a:t>
            </a:r>
            <a:r>
              <a:rPr dirty="0" sz="2950" spc="65">
                <a:latin typeface="Arial"/>
                <a:cs typeface="Arial"/>
              </a:rPr>
              <a:t> </a:t>
            </a:r>
            <a:r>
              <a:rPr dirty="0" sz="2950" spc="135">
                <a:latin typeface="Arial"/>
                <a:cs typeface="Arial"/>
              </a:rPr>
              <a:t>to</a:t>
            </a:r>
            <a:r>
              <a:rPr dirty="0" sz="2950" spc="70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create</a:t>
            </a:r>
            <a:r>
              <a:rPr dirty="0" sz="2950" spc="7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questions</a:t>
            </a:r>
            <a:r>
              <a:rPr dirty="0" sz="2950" spc="70">
                <a:latin typeface="Arial"/>
                <a:cs typeface="Arial"/>
              </a:rPr>
              <a:t> </a:t>
            </a:r>
            <a:r>
              <a:rPr dirty="0" sz="2950" spc="30">
                <a:latin typeface="Arial"/>
                <a:cs typeface="Arial"/>
              </a:rPr>
              <a:t>for </a:t>
            </a:r>
            <a:r>
              <a:rPr dirty="0" sz="2950">
                <a:latin typeface="Arial"/>
                <a:cs typeface="Arial"/>
              </a:rPr>
              <a:t>future</a:t>
            </a:r>
            <a:r>
              <a:rPr dirty="0" sz="2950" spc="185">
                <a:latin typeface="Arial"/>
                <a:cs typeface="Arial"/>
              </a:rPr>
              <a:t> </a:t>
            </a:r>
            <a:r>
              <a:rPr dirty="0" sz="2950" spc="-10">
                <a:latin typeface="Arial"/>
                <a:cs typeface="Arial"/>
              </a:rPr>
              <a:t>interviews</a:t>
            </a:r>
            <a:endParaRPr sz="2950">
              <a:latin typeface="Arial"/>
              <a:cs typeface="Arial"/>
            </a:endParaRPr>
          </a:p>
          <a:p>
            <a:pPr marL="287655" indent="-285750">
              <a:lnSpc>
                <a:spcPct val="100000"/>
              </a:lnSpc>
              <a:spcBef>
                <a:spcPts val="1305"/>
              </a:spcBef>
              <a:buSzPct val="72881"/>
              <a:buChar char="‣"/>
              <a:tabLst>
                <a:tab pos="287655" algn="l"/>
              </a:tabLst>
            </a:pPr>
            <a:r>
              <a:rPr dirty="0" sz="2950">
                <a:latin typeface="Arial"/>
                <a:cs typeface="Arial"/>
              </a:rPr>
              <a:t>Define</a:t>
            </a:r>
            <a:r>
              <a:rPr dirty="0" sz="2950" spc="17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different</a:t>
            </a:r>
            <a:r>
              <a:rPr dirty="0" sz="2950" spc="175">
                <a:latin typeface="Arial"/>
                <a:cs typeface="Arial"/>
              </a:rPr>
              <a:t> </a:t>
            </a:r>
            <a:r>
              <a:rPr dirty="0" sz="2950">
                <a:latin typeface="Arial"/>
                <a:cs typeface="Arial"/>
              </a:rPr>
              <a:t>categories</a:t>
            </a:r>
            <a:r>
              <a:rPr dirty="0" sz="2950" spc="175">
                <a:latin typeface="Arial"/>
                <a:cs typeface="Arial"/>
              </a:rPr>
              <a:t> </a:t>
            </a:r>
            <a:r>
              <a:rPr dirty="0" sz="2950" spc="85">
                <a:latin typeface="Arial"/>
                <a:cs typeface="Arial"/>
              </a:rPr>
              <a:t>of</a:t>
            </a:r>
            <a:r>
              <a:rPr dirty="0" sz="2950" spc="170">
                <a:latin typeface="Arial"/>
                <a:cs typeface="Arial"/>
              </a:rPr>
              <a:t> </a:t>
            </a:r>
            <a:r>
              <a:rPr dirty="0" sz="2950" spc="-114">
                <a:latin typeface="Arial"/>
                <a:cs typeface="Arial"/>
              </a:rPr>
              <a:t>stress</a:t>
            </a:r>
            <a:endParaRPr sz="29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Problem</a:t>
            </a:r>
            <a:r>
              <a:rPr dirty="0" spc="-10"/>
              <a:t> Domain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94588" y="3978936"/>
            <a:ext cx="6533832" cy="5067908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770103" y="3719209"/>
            <a:ext cx="5333086" cy="5267905"/>
          </a:xfrm>
          <a:prstGeom prst="rect">
            <a:avLst/>
          </a:prstGeom>
        </p:spPr>
      </p:pic>
      <p:sp>
        <p:nvSpPr>
          <p:cNvPr id="5" name="object 5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6" name="object 6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7" name="object 7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Problem</a:t>
            </a:r>
            <a:r>
              <a:rPr dirty="0" spc="-10"/>
              <a:t> Domain</a:t>
            </a:r>
          </a:p>
        </p:txBody>
      </p:sp>
      <p:sp>
        <p:nvSpPr>
          <p:cNvPr id="4" name="object 4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5" name="object 5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6" name="object 6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3" name="object 3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3799"/>
              </a:lnSpc>
              <a:spcBef>
                <a:spcPts val="100"/>
              </a:spcBef>
              <a:tabLst>
                <a:tab pos="1478280" algn="l"/>
                <a:tab pos="1978660" algn="l"/>
                <a:tab pos="2933700" algn="l"/>
                <a:tab pos="4502150" algn="l"/>
                <a:tab pos="5027930" algn="l"/>
                <a:tab pos="6935470" algn="l"/>
                <a:tab pos="8169275" algn="l"/>
                <a:tab pos="10380345" algn="l"/>
              </a:tabLst>
            </a:pPr>
            <a:r>
              <a:rPr dirty="0" spc="40"/>
              <a:t>Approach</a:t>
            </a:r>
            <a:r>
              <a:rPr dirty="0"/>
              <a:t>	</a:t>
            </a:r>
            <a:r>
              <a:rPr dirty="0" spc="-10"/>
              <a:t>mental</a:t>
            </a:r>
            <a:r>
              <a:rPr dirty="0"/>
              <a:t>	</a:t>
            </a:r>
            <a:r>
              <a:rPr dirty="0" spc="-10"/>
              <a:t>health</a:t>
            </a:r>
            <a:r>
              <a:rPr dirty="0"/>
              <a:t>	</a:t>
            </a:r>
            <a:r>
              <a:rPr dirty="0" spc="-25"/>
              <a:t>and</a:t>
            </a:r>
            <a:r>
              <a:rPr dirty="0"/>
              <a:t>	</a:t>
            </a:r>
            <a:r>
              <a:rPr dirty="0" spc="-10"/>
              <a:t>healthy</a:t>
            </a:r>
            <a:r>
              <a:rPr dirty="0"/>
              <a:t>	</a:t>
            </a:r>
            <a:r>
              <a:rPr dirty="0" spc="-25"/>
              <a:t>behaviors </a:t>
            </a:r>
            <a:r>
              <a:rPr dirty="0" spc="-20"/>
              <a:t>from</a:t>
            </a:r>
            <a:r>
              <a:rPr dirty="0"/>
              <a:t>	</a:t>
            </a:r>
            <a:r>
              <a:rPr dirty="0" spc="-50"/>
              <a:t>a</a:t>
            </a:r>
            <a:r>
              <a:rPr dirty="0"/>
              <a:t>	</a:t>
            </a:r>
            <a:r>
              <a:rPr dirty="0" spc="45"/>
              <a:t>different</a:t>
            </a:r>
            <a:r>
              <a:rPr dirty="0"/>
              <a:t>	</a:t>
            </a:r>
            <a:r>
              <a:rPr dirty="0" spc="-10"/>
              <a:t>perspective</a:t>
            </a:r>
          </a:p>
          <a:p>
            <a:pPr marL="374650" marR="169545" indent="-370840">
              <a:lnSpc>
                <a:spcPct val="113799"/>
              </a:lnSpc>
              <a:buSzPct val="65656"/>
              <a:buChar char="‣"/>
              <a:tabLst>
                <a:tab pos="374650" algn="l"/>
                <a:tab pos="429259" algn="l"/>
                <a:tab pos="1782445" algn="l"/>
                <a:tab pos="2283460" algn="l"/>
                <a:tab pos="2666365" algn="l"/>
                <a:tab pos="5098415" algn="l"/>
                <a:tab pos="6365875" algn="l"/>
                <a:tab pos="8355330" algn="l"/>
                <a:tab pos="8856345" algn="l"/>
                <a:tab pos="11286490" algn="l"/>
                <a:tab pos="12019280" algn="l"/>
              </a:tabLst>
            </a:pPr>
            <a:r>
              <a:rPr dirty="0" sz="4950" spc="-20"/>
              <a:t>	</a:t>
            </a:r>
            <a:r>
              <a:rPr dirty="0" sz="4950" spc="-20"/>
              <a:t>Find</a:t>
            </a:r>
            <a:r>
              <a:rPr dirty="0" sz="4950"/>
              <a:t>	</a:t>
            </a:r>
            <a:r>
              <a:rPr dirty="0" sz="4950" spc="-50"/>
              <a:t>a</a:t>
            </a:r>
            <a:r>
              <a:rPr dirty="0" sz="4950"/>
              <a:t>	</a:t>
            </a:r>
            <a:r>
              <a:rPr dirty="0" sz="4950" spc="100"/>
              <a:t>condition</a:t>
            </a:r>
            <a:r>
              <a:rPr dirty="0" sz="4950"/>
              <a:t>	</a:t>
            </a:r>
            <a:r>
              <a:rPr dirty="0" sz="4950" spc="60"/>
              <a:t>that</a:t>
            </a:r>
            <a:r>
              <a:rPr dirty="0" sz="4950"/>
              <a:t>	</a:t>
            </a:r>
            <a:r>
              <a:rPr dirty="0" sz="4950" spc="-10"/>
              <a:t>affects</a:t>
            </a:r>
            <a:r>
              <a:rPr dirty="0" sz="4950"/>
              <a:t>	</a:t>
            </a:r>
            <a:r>
              <a:rPr dirty="0" sz="4950" spc="-50"/>
              <a:t>a</a:t>
            </a:r>
            <a:r>
              <a:rPr dirty="0" sz="4950"/>
              <a:t>	</a:t>
            </a:r>
            <a:r>
              <a:rPr dirty="0" sz="4950" spc="-10"/>
              <a:t>majority</a:t>
            </a:r>
            <a:r>
              <a:rPr dirty="0" sz="4950"/>
              <a:t>	</a:t>
            </a:r>
            <a:r>
              <a:rPr dirty="0" sz="4950" spc="95"/>
              <a:t>of</a:t>
            </a:r>
            <a:r>
              <a:rPr dirty="0" sz="4950"/>
              <a:t>	</a:t>
            </a:r>
            <a:r>
              <a:rPr dirty="0" sz="4950" spc="40"/>
              <a:t>the </a:t>
            </a:r>
            <a:r>
              <a:rPr dirty="0" sz="4950" spc="-10"/>
              <a:t>general</a:t>
            </a:r>
            <a:r>
              <a:rPr dirty="0" sz="4950"/>
              <a:t>	</a:t>
            </a:r>
            <a:r>
              <a:rPr dirty="0" sz="4950" spc="100"/>
              <a:t>population</a:t>
            </a:r>
            <a:endParaRPr sz="4950"/>
          </a:p>
          <a:p>
            <a:pPr marL="429895" indent="-425450">
              <a:lnSpc>
                <a:spcPct val="100000"/>
              </a:lnSpc>
              <a:spcBef>
                <a:spcPts val="819"/>
              </a:spcBef>
              <a:buSzPct val="65656"/>
              <a:buChar char="‣"/>
              <a:tabLst>
                <a:tab pos="429895" algn="l"/>
                <a:tab pos="2504440" algn="l"/>
                <a:tab pos="3412490" algn="l"/>
                <a:tab pos="3912870" algn="l"/>
                <a:tab pos="6903084" algn="l"/>
              </a:tabLst>
            </a:pPr>
            <a:r>
              <a:rPr dirty="0" sz="4950" spc="-10"/>
              <a:t>Should</a:t>
            </a:r>
            <a:r>
              <a:rPr dirty="0" sz="4950"/>
              <a:t>	</a:t>
            </a:r>
            <a:r>
              <a:rPr dirty="0" sz="4950" spc="75"/>
              <a:t>be</a:t>
            </a:r>
            <a:r>
              <a:rPr dirty="0" sz="4950"/>
              <a:t>	</a:t>
            </a:r>
            <a:r>
              <a:rPr dirty="0" sz="4950" spc="-50"/>
              <a:t>a</a:t>
            </a:r>
            <a:r>
              <a:rPr dirty="0" sz="4950"/>
              <a:t>	</a:t>
            </a:r>
            <a:r>
              <a:rPr dirty="0" sz="4950" spc="-10"/>
              <a:t>subjective</a:t>
            </a:r>
            <a:r>
              <a:rPr dirty="0" sz="4950"/>
              <a:t>	</a:t>
            </a:r>
            <a:r>
              <a:rPr dirty="0" sz="4950" spc="50"/>
              <a:t>feeling</a:t>
            </a:r>
            <a:endParaRPr sz="495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5" name="object 5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6" name="object 6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  <p:sp>
        <p:nvSpPr>
          <p:cNvPr id="2" name="object 2"/>
          <p:cNvSpPr txBox="1"/>
          <p:nvPr/>
        </p:nvSpPr>
        <p:spPr>
          <a:xfrm>
            <a:off x="8846082" y="4526883"/>
            <a:ext cx="2367915" cy="103060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600" spc="-315" b="1">
                <a:latin typeface="Arial"/>
                <a:cs typeface="Arial"/>
              </a:rPr>
              <a:t>Stress</a:t>
            </a:r>
            <a:endParaRPr sz="6600">
              <a:latin typeface="Arial"/>
              <a:cs typeface="Arial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2772293" y="6226659"/>
            <a:ext cx="14559915" cy="216154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12065" marR="5080">
              <a:lnSpc>
                <a:spcPct val="113999"/>
              </a:lnSpc>
              <a:spcBef>
                <a:spcPts val="90"/>
              </a:spcBef>
            </a:pPr>
            <a:r>
              <a:rPr dirty="0" sz="4100">
                <a:latin typeface="Arial"/>
                <a:cs typeface="Arial"/>
              </a:rPr>
              <a:t>What</a:t>
            </a:r>
            <a:r>
              <a:rPr dirty="0" sz="4100" spc="-15">
                <a:latin typeface="Arial"/>
                <a:cs typeface="Arial"/>
              </a:rPr>
              <a:t> </a:t>
            </a:r>
            <a:r>
              <a:rPr dirty="0" sz="4100">
                <a:latin typeface="Arial"/>
                <a:cs typeface="Arial"/>
              </a:rPr>
              <a:t>does</a:t>
            </a:r>
            <a:r>
              <a:rPr dirty="0" sz="4100" spc="-15">
                <a:latin typeface="Arial"/>
                <a:cs typeface="Arial"/>
              </a:rPr>
              <a:t> </a:t>
            </a:r>
            <a:r>
              <a:rPr dirty="0" sz="4100" spc="-95">
                <a:latin typeface="Arial"/>
                <a:cs typeface="Arial"/>
              </a:rPr>
              <a:t>stress</a:t>
            </a:r>
            <a:r>
              <a:rPr dirty="0" sz="4100" spc="-15">
                <a:latin typeface="Arial"/>
                <a:cs typeface="Arial"/>
              </a:rPr>
              <a:t> </a:t>
            </a:r>
            <a:r>
              <a:rPr dirty="0" sz="4100">
                <a:latin typeface="Arial"/>
                <a:cs typeface="Arial"/>
              </a:rPr>
              <a:t>mean</a:t>
            </a:r>
            <a:r>
              <a:rPr dirty="0" sz="4100" spc="-10">
                <a:latin typeface="Arial"/>
                <a:cs typeface="Arial"/>
              </a:rPr>
              <a:t> </a:t>
            </a:r>
            <a:r>
              <a:rPr dirty="0" sz="4100">
                <a:latin typeface="Arial"/>
                <a:cs typeface="Arial"/>
              </a:rPr>
              <a:t>towards</a:t>
            </a:r>
            <a:r>
              <a:rPr dirty="0" sz="4100" spc="-15">
                <a:latin typeface="Arial"/>
                <a:cs typeface="Arial"/>
              </a:rPr>
              <a:t> </a:t>
            </a:r>
            <a:r>
              <a:rPr dirty="0" sz="4100" spc="120">
                <a:latin typeface="Arial"/>
                <a:cs typeface="Arial"/>
              </a:rPr>
              <a:t>people</a:t>
            </a:r>
            <a:r>
              <a:rPr dirty="0" sz="4100" spc="-15">
                <a:latin typeface="Arial"/>
                <a:cs typeface="Arial"/>
              </a:rPr>
              <a:t> </a:t>
            </a:r>
            <a:r>
              <a:rPr dirty="0" sz="4100" spc="60">
                <a:latin typeface="Arial"/>
                <a:cs typeface="Arial"/>
              </a:rPr>
              <a:t>living</a:t>
            </a:r>
            <a:r>
              <a:rPr dirty="0" sz="4100" spc="-10">
                <a:latin typeface="Arial"/>
                <a:cs typeface="Arial"/>
              </a:rPr>
              <a:t> </a:t>
            </a:r>
            <a:r>
              <a:rPr dirty="0" sz="4100">
                <a:latin typeface="Arial"/>
                <a:cs typeface="Arial"/>
              </a:rPr>
              <a:t>in</a:t>
            </a:r>
            <a:r>
              <a:rPr dirty="0" sz="4100" spc="-15">
                <a:latin typeface="Arial"/>
                <a:cs typeface="Arial"/>
              </a:rPr>
              <a:t> </a:t>
            </a:r>
            <a:r>
              <a:rPr dirty="0" sz="4100" spc="75">
                <a:latin typeface="Arial"/>
                <a:cs typeface="Arial"/>
              </a:rPr>
              <a:t>the</a:t>
            </a:r>
            <a:r>
              <a:rPr dirty="0" sz="4100" spc="-15">
                <a:latin typeface="Arial"/>
                <a:cs typeface="Arial"/>
              </a:rPr>
              <a:t> </a:t>
            </a:r>
            <a:r>
              <a:rPr dirty="0" sz="4100" spc="-40">
                <a:latin typeface="Arial"/>
                <a:cs typeface="Arial"/>
              </a:rPr>
              <a:t>Bay</a:t>
            </a:r>
            <a:r>
              <a:rPr dirty="0" sz="4100" spc="-15">
                <a:latin typeface="Arial"/>
                <a:cs typeface="Arial"/>
              </a:rPr>
              <a:t> </a:t>
            </a:r>
            <a:r>
              <a:rPr dirty="0" sz="4100" spc="-20">
                <a:latin typeface="Arial"/>
                <a:cs typeface="Arial"/>
              </a:rPr>
              <a:t>Area? </a:t>
            </a:r>
            <a:r>
              <a:rPr dirty="0" sz="4100" spc="50">
                <a:latin typeface="Arial"/>
                <a:cs typeface="Arial"/>
              </a:rPr>
              <a:t>How</a:t>
            </a:r>
            <a:r>
              <a:rPr dirty="0" sz="4100" spc="35">
                <a:latin typeface="Arial"/>
                <a:cs typeface="Arial"/>
              </a:rPr>
              <a:t> </a:t>
            </a:r>
            <a:r>
              <a:rPr dirty="0" sz="4100" spc="120">
                <a:latin typeface="Arial"/>
                <a:cs typeface="Arial"/>
              </a:rPr>
              <a:t>might</a:t>
            </a:r>
            <a:r>
              <a:rPr dirty="0" sz="4100" spc="35">
                <a:latin typeface="Arial"/>
                <a:cs typeface="Arial"/>
              </a:rPr>
              <a:t> </a:t>
            </a:r>
            <a:r>
              <a:rPr dirty="0" sz="4100">
                <a:latin typeface="Arial"/>
                <a:cs typeface="Arial"/>
              </a:rPr>
              <a:t>we</a:t>
            </a:r>
            <a:r>
              <a:rPr dirty="0" sz="4100" spc="35">
                <a:latin typeface="Arial"/>
                <a:cs typeface="Arial"/>
              </a:rPr>
              <a:t> </a:t>
            </a:r>
            <a:r>
              <a:rPr dirty="0" sz="4100" spc="75">
                <a:latin typeface="Arial"/>
                <a:cs typeface="Arial"/>
              </a:rPr>
              <a:t>help</a:t>
            </a:r>
            <a:r>
              <a:rPr dirty="0" sz="4100" spc="35">
                <a:latin typeface="Arial"/>
                <a:cs typeface="Arial"/>
              </a:rPr>
              <a:t> </a:t>
            </a:r>
            <a:r>
              <a:rPr dirty="0" sz="4100">
                <a:latin typeface="Arial"/>
                <a:cs typeface="Arial"/>
              </a:rPr>
              <a:t>individuals</a:t>
            </a:r>
            <a:r>
              <a:rPr dirty="0" sz="4100" spc="35">
                <a:latin typeface="Arial"/>
                <a:cs typeface="Arial"/>
              </a:rPr>
              <a:t> </a:t>
            </a:r>
            <a:r>
              <a:rPr dirty="0" sz="4100">
                <a:latin typeface="Arial"/>
                <a:cs typeface="Arial"/>
              </a:rPr>
              <a:t>understand</a:t>
            </a:r>
            <a:r>
              <a:rPr dirty="0" sz="4100" spc="35">
                <a:latin typeface="Arial"/>
                <a:cs typeface="Arial"/>
              </a:rPr>
              <a:t> </a:t>
            </a:r>
            <a:r>
              <a:rPr dirty="0" sz="4100">
                <a:latin typeface="Arial"/>
                <a:cs typeface="Arial"/>
              </a:rPr>
              <a:t>themselves</a:t>
            </a:r>
            <a:r>
              <a:rPr dirty="0" sz="4100" spc="35">
                <a:latin typeface="Arial"/>
                <a:cs typeface="Arial"/>
              </a:rPr>
              <a:t> </a:t>
            </a:r>
            <a:r>
              <a:rPr dirty="0" sz="4100" spc="110">
                <a:latin typeface="Arial"/>
                <a:cs typeface="Arial"/>
              </a:rPr>
              <a:t>better </a:t>
            </a:r>
            <a:r>
              <a:rPr dirty="0" sz="4100" spc="75">
                <a:latin typeface="Arial"/>
                <a:cs typeface="Arial"/>
              </a:rPr>
              <a:t>through</a:t>
            </a:r>
            <a:r>
              <a:rPr dirty="0" sz="4100" spc="15">
                <a:latin typeface="Arial"/>
                <a:cs typeface="Arial"/>
              </a:rPr>
              <a:t> </a:t>
            </a:r>
            <a:r>
              <a:rPr dirty="0" sz="4100" spc="60">
                <a:latin typeface="Arial"/>
                <a:cs typeface="Arial"/>
              </a:rPr>
              <a:t>their</a:t>
            </a:r>
            <a:r>
              <a:rPr dirty="0" sz="4100" spc="15">
                <a:latin typeface="Arial"/>
                <a:cs typeface="Arial"/>
              </a:rPr>
              <a:t> </a:t>
            </a:r>
            <a:r>
              <a:rPr dirty="0" sz="4100" spc="-10">
                <a:latin typeface="Arial"/>
                <a:cs typeface="Arial"/>
              </a:rPr>
              <a:t>stress?</a:t>
            </a:r>
            <a:endParaRPr sz="4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Methodology:</a:t>
            </a:r>
            <a:r>
              <a:rPr dirty="0" spc="-20"/>
              <a:t> </a:t>
            </a:r>
            <a:r>
              <a:rPr dirty="0" spc="-10"/>
              <a:t>Participants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6586" y="3181276"/>
            <a:ext cx="4333917" cy="5362067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512271" y="3181275"/>
            <a:ext cx="4204479" cy="5361966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1577884" y="9053903"/>
            <a:ext cx="2111375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>
                <a:latin typeface="Arial"/>
                <a:cs typeface="Arial"/>
              </a:rPr>
              <a:t>Julie</a:t>
            </a:r>
            <a:r>
              <a:rPr dirty="0" sz="4100" spc="85">
                <a:latin typeface="Arial"/>
                <a:cs typeface="Arial"/>
              </a:rPr>
              <a:t> </a:t>
            </a:r>
            <a:r>
              <a:rPr dirty="0" sz="4100" spc="-120">
                <a:latin typeface="Arial"/>
                <a:cs typeface="Arial"/>
              </a:rPr>
              <a:t>(55)</a:t>
            </a:r>
            <a:endParaRPr sz="41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6660774" y="9053903"/>
            <a:ext cx="1907539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>
                <a:latin typeface="Arial"/>
                <a:cs typeface="Arial"/>
              </a:rPr>
              <a:t>Emi</a:t>
            </a:r>
            <a:r>
              <a:rPr dirty="0" sz="4100" spc="-140">
                <a:latin typeface="Arial"/>
                <a:cs typeface="Arial"/>
              </a:rPr>
              <a:t> </a:t>
            </a:r>
            <a:r>
              <a:rPr dirty="0" sz="4100" spc="-125">
                <a:latin typeface="Arial"/>
                <a:cs typeface="Arial"/>
              </a:rPr>
              <a:t>(20)</a:t>
            </a:r>
            <a:endParaRPr sz="410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11434679" y="9053903"/>
            <a:ext cx="2510155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 spc="-55">
                <a:latin typeface="Arial"/>
                <a:cs typeface="Arial"/>
              </a:rPr>
              <a:t>James</a:t>
            </a:r>
            <a:r>
              <a:rPr dirty="0" sz="4100" spc="-204">
                <a:latin typeface="Arial"/>
                <a:cs typeface="Arial"/>
              </a:rPr>
              <a:t> </a:t>
            </a:r>
            <a:r>
              <a:rPr dirty="0" sz="4100" spc="-105">
                <a:latin typeface="Arial"/>
                <a:cs typeface="Arial"/>
              </a:rPr>
              <a:t>(30)</a:t>
            </a:r>
            <a:endParaRPr sz="410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6229381" y="9053903"/>
            <a:ext cx="2539365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>
                <a:latin typeface="Arial"/>
                <a:cs typeface="Arial"/>
              </a:rPr>
              <a:t>Danna</a:t>
            </a:r>
            <a:r>
              <a:rPr dirty="0" sz="4100" spc="-240">
                <a:latin typeface="Arial"/>
                <a:cs typeface="Arial"/>
              </a:rPr>
              <a:t> </a:t>
            </a:r>
            <a:r>
              <a:rPr dirty="0" sz="4100" spc="-105">
                <a:latin typeface="Arial"/>
                <a:cs typeface="Arial"/>
              </a:rPr>
              <a:t>(17)</a:t>
            </a:r>
            <a:endParaRPr sz="4100">
              <a:latin typeface="Arial"/>
              <a:cs typeface="Arial"/>
            </a:endParaRPr>
          </a:p>
        </p:txBody>
      </p:sp>
      <p:pic>
        <p:nvPicPr>
          <p:cNvPr id="9" name="object 9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415077" y="3186512"/>
            <a:ext cx="4291353" cy="5356614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5404588" y="3186291"/>
            <a:ext cx="4188658" cy="5362075"/>
          </a:xfrm>
          <a:prstGeom prst="rect">
            <a:avLst/>
          </a:prstGeom>
        </p:spPr>
      </p:pic>
      <p:sp>
        <p:nvSpPr>
          <p:cNvPr id="11" name="object 11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12" name="object 12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13" name="object 13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Methodology:</a:t>
            </a:r>
            <a:r>
              <a:rPr dirty="0" spc="-20"/>
              <a:t> </a:t>
            </a:r>
            <a:r>
              <a:rPr dirty="0" spc="-10"/>
              <a:t>Participants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2888520" y="9622784"/>
            <a:ext cx="14327505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 b="1">
                <a:latin typeface="Arial"/>
                <a:cs typeface="Arial"/>
              </a:rPr>
              <a:t>Gather a wide</a:t>
            </a:r>
            <a:r>
              <a:rPr dirty="0" sz="4100" spc="5" b="1">
                <a:latin typeface="Arial"/>
                <a:cs typeface="Arial"/>
              </a:rPr>
              <a:t> </a:t>
            </a:r>
            <a:r>
              <a:rPr dirty="0" sz="4100" b="1">
                <a:latin typeface="Arial"/>
                <a:cs typeface="Arial"/>
              </a:rPr>
              <a:t>demographic for </a:t>
            </a:r>
            <a:r>
              <a:rPr dirty="0" sz="4100" spc="-10" b="1">
                <a:latin typeface="Arial"/>
                <a:cs typeface="Arial"/>
              </a:rPr>
              <a:t>diverse</a:t>
            </a:r>
            <a:r>
              <a:rPr dirty="0" sz="4100" spc="5" b="1">
                <a:latin typeface="Arial"/>
                <a:cs typeface="Arial"/>
              </a:rPr>
              <a:t> </a:t>
            </a:r>
            <a:r>
              <a:rPr dirty="0" sz="4100" spc="-150" b="1">
                <a:latin typeface="Arial"/>
                <a:cs typeface="Arial"/>
              </a:rPr>
              <a:t>stress</a:t>
            </a:r>
            <a:r>
              <a:rPr dirty="0" sz="4100" b="1">
                <a:latin typeface="Arial"/>
                <a:cs typeface="Arial"/>
              </a:rPr>
              <a:t> </a:t>
            </a:r>
            <a:r>
              <a:rPr dirty="0" sz="4100" spc="-20" b="1">
                <a:latin typeface="Arial"/>
                <a:cs typeface="Arial"/>
              </a:rPr>
              <a:t>experiences</a:t>
            </a:r>
            <a:endParaRPr sz="4100">
              <a:latin typeface="Arial"/>
              <a:cs typeface="Arial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6586" y="1905146"/>
            <a:ext cx="4333917" cy="5362066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512271" y="1905145"/>
            <a:ext cx="4204479" cy="5361965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1577884" y="7777772"/>
            <a:ext cx="2111375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>
                <a:latin typeface="Arial"/>
                <a:cs typeface="Arial"/>
              </a:rPr>
              <a:t>Julie</a:t>
            </a:r>
            <a:r>
              <a:rPr dirty="0" sz="4100" spc="85">
                <a:latin typeface="Arial"/>
                <a:cs typeface="Arial"/>
              </a:rPr>
              <a:t> </a:t>
            </a:r>
            <a:r>
              <a:rPr dirty="0" sz="4100" spc="-120">
                <a:latin typeface="Arial"/>
                <a:cs typeface="Arial"/>
              </a:rPr>
              <a:t>(55)</a:t>
            </a:r>
            <a:endParaRPr sz="410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6660775" y="7777772"/>
            <a:ext cx="1907539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>
                <a:latin typeface="Arial"/>
                <a:cs typeface="Arial"/>
              </a:rPr>
              <a:t>Emi</a:t>
            </a:r>
            <a:r>
              <a:rPr dirty="0" sz="4100" spc="-140">
                <a:latin typeface="Arial"/>
                <a:cs typeface="Arial"/>
              </a:rPr>
              <a:t> </a:t>
            </a:r>
            <a:r>
              <a:rPr dirty="0" sz="4100" spc="-125">
                <a:latin typeface="Arial"/>
                <a:cs typeface="Arial"/>
              </a:rPr>
              <a:t>(20)</a:t>
            </a:r>
            <a:endParaRPr sz="410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1434679" y="7777772"/>
            <a:ext cx="2510155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 spc="-55">
                <a:latin typeface="Arial"/>
                <a:cs typeface="Arial"/>
              </a:rPr>
              <a:t>James</a:t>
            </a:r>
            <a:r>
              <a:rPr dirty="0" sz="4100" spc="-204">
                <a:latin typeface="Arial"/>
                <a:cs typeface="Arial"/>
              </a:rPr>
              <a:t> </a:t>
            </a:r>
            <a:r>
              <a:rPr dirty="0" sz="4100" spc="-105">
                <a:latin typeface="Arial"/>
                <a:cs typeface="Arial"/>
              </a:rPr>
              <a:t>(30)</a:t>
            </a:r>
            <a:endParaRPr sz="410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6229381" y="7777772"/>
            <a:ext cx="2539365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>
                <a:latin typeface="Arial"/>
                <a:cs typeface="Arial"/>
              </a:rPr>
              <a:t>Danna</a:t>
            </a:r>
            <a:r>
              <a:rPr dirty="0" sz="4100" spc="-240">
                <a:latin typeface="Arial"/>
                <a:cs typeface="Arial"/>
              </a:rPr>
              <a:t> </a:t>
            </a:r>
            <a:r>
              <a:rPr dirty="0" sz="4100" spc="-105">
                <a:latin typeface="Arial"/>
                <a:cs typeface="Arial"/>
              </a:rPr>
              <a:t>(17)</a:t>
            </a:r>
            <a:endParaRPr sz="4100">
              <a:latin typeface="Arial"/>
              <a:cs typeface="Arial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415077" y="1910382"/>
            <a:ext cx="4291353" cy="5356613"/>
          </a:xfrm>
          <a:prstGeom prst="rect">
            <a:avLst/>
          </a:prstGeom>
        </p:spPr>
      </p:pic>
      <p:pic>
        <p:nvPicPr>
          <p:cNvPr id="11" name="object 11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5404588" y="1910161"/>
            <a:ext cx="4188658" cy="5362074"/>
          </a:xfrm>
          <a:prstGeom prst="rect">
            <a:avLst/>
          </a:prstGeom>
        </p:spPr>
      </p:pic>
      <p:sp>
        <p:nvSpPr>
          <p:cNvPr id="12" name="object 12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13" name="object 13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14" name="object 14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Methodology:</a:t>
            </a:r>
            <a:r>
              <a:rPr dirty="0" spc="-20"/>
              <a:t> </a:t>
            </a:r>
            <a:r>
              <a:rPr dirty="0" spc="-10"/>
              <a:t>Location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2387" y="3875627"/>
            <a:ext cx="5596303" cy="5253692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18371" y="3875622"/>
            <a:ext cx="5709518" cy="5253432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657580" y="3875627"/>
            <a:ext cx="5709792" cy="5253612"/>
          </a:xfrm>
          <a:prstGeom prst="rect">
            <a:avLst/>
          </a:prstGeom>
        </p:spPr>
      </p:pic>
      <p:sp>
        <p:nvSpPr>
          <p:cNvPr id="6" name="object 6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7" name="object 7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8" name="object 8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/>
              <a:t>Methodology:</a:t>
            </a:r>
            <a:r>
              <a:rPr dirty="0" spc="-20"/>
              <a:t> </a:t>
            </a:r>
            <a:r>
              <a:rPr dirty="0" spc="-10"/>
              <a:t>Location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4591" y="1351483"/>
            <a:ext cx="5596304" cy="5253691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40575" y="1351479"/>
            <a:ext cx="5709512" cy="5253432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679788" y="1351483"/>
            <a:ext cx="5709781" cy="5253612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4668603" y="9171599"/>
            <a:ext cx="10653395" cy="65405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4100" spc="-140" b="1">
                <a:latin typeface="Arial"/>
                <a:cs typeface="Arial"/>
              </a:rPr>
              <a:t>Places</a:t>
            </a:r>
            <a:r>
              <a:rPr dirty="0" sz="4100" spc="114" b="1">
                <a:latin typeface="Arial"/>
                <a:cs typeface="Arial"/>
              </a:rPr>
              <a:t> </a:t>
            </a:r>
            <a:r>
              <a:rPr dirty="0" sz="4100" b="1">
                <a:latin typeface="Arial"/>
                <a:cs typeface="Arial"/>
              </a:rPr>
              <a:t>where</a:t>
            </a:r>
            <a:r>
              <a:rPr dirty="0" sz="4100" spc="114" b="1">
                <a:latin typeface="Arial"/>
                <a:cs typeface="Arial"/>
              </a:rPr>
              <a:t> </a:t>
            </a:r>
            <a:r>
              <a:rPr dirty="0" sz="4100" b="1">
                <a:latin typeface="Arial"/>
                <a:cs typeface="Arial"/>
              </a:rPr>
              <a:t>different</a:t>
            </a:r>
            <a:r>
              <a:rPr dirty="0" sz="4100" spc="114" b="1">
                <a:latin typeface="Arial"/>
                <a:cs typeface="Arial"/>
              </a:rPr>
              <a:t> </a:t>
            </a:r>
            <a:r>
              <a:rPr dirty="0" sz="4100" b="1">
                <a:latin typeface="Arial"/>
                <a:cs typeface="Arial"/>
              </a:rPr>
              <a:t>types</a:t>
            </a:r>
            <a:r>
              <a:rPr dirty="0" sz="4100" spc="114" b="1">
                <a:latin typeface="Arial"/>
                <a:cs typeface="Arial"/>
              </a:rPr>
              <a:t> </a:t>
            </a:r>
            <a:r>
              <a:rPr dirty="0" sz="4100" b="1">
                <a:latin typeface="Arial"/>
                <a:cs typeface="Arial"/>
              </a:rPr>
              <a:t>of</a:t>
            </a:r>
            <a:r>
              <a:rPr dirty="0" sz="4100" spc="114" b="1">
                <a:latin typeface="Arial"/>
                <a:cs typeface="Arial"/>
              </a:rPr>
              <a:t> </a:t>
            </a:r>
            <a:r>
              <a:rPr dirty="0" sz="4100" b="1">
                <a:latin typeface="Arial"/>
                <a:cs typeface="Arial"/>
              </a:rPr>
              <a:t>people</a:t>
            </a:r>
            <a:r>
              <a:rPr dirty="0" sz="4100" spc="114" b="1">
                <a:latin typeface="Arial"/>
                <a:cs typeface="Arial"/>
              </a:rPr>
              <a:t> </a:t>
            </a:r>
            <a:r>
              <a:rPr dirty="0" sz="4100" spc="-20" b="1">
                <a:latin typeface="Arial"/>
                <a:cs typeface="Arial"/>
              </a:rPr>
              <a:t>visit</a:t>
            </a:r>
            <a:endParaRPr sz="4100">
              <a:latin typeface="Arial"/>
              <a:cs typeface="Arial"/>
            </a:endParaRPr>
          </a:p>
        </p:txBody>
      </p:sp>
      <p:grpSp>
        <p:nvGrpSpPr>
          <p:cNvPr id="7" name="object 7" descr=""/>
          <p:cNvGrpSpPr/>
          <p:nvPr/>
        </p:nvGrpSpPr>
        <p:grpSpPr>
          <a:xfrm>
            <a:off x="3428994" y="7082766"/>
            <a:ext cx="1746250" cy="1746250"/>
            <a:chOff x="3428994" y="7082766"/>
            <a:chExt cx="1746250" cy="1746250"/>
          </a:xfrm>
        </p:grpSpPr>
        <p:sp>
          <p:nvSpPr>
            <p:cNvPr id="8" name="object 8" descr=""/>
            <p:cNvSpPr/>
            <p:nvPr/>
          </p:nvSpPr>
          <p:spPr>
            <a:xfrm>
              <a:off x="3449936" y="7103707"/>
              <a:ext cx="1615440" cy="1615440"/>
            </a:xfrm>
            <a:custGeom>
              <a:avLst/>
              <a:gdLst/>
              <a:ahLst/>
              <a:cxnLst/>
              <a:rect l="l" t="t" r="r" b="b"/>
              <a:pathLst>
                <a:path w="1615439" h="1615440">
                  <a:moveTo>
                    <a:pt x="1615252" y="1615252"/>
                  </a:moveTo>
                  <a:lnTo>
                    <a:pt x="1600444" y="1600444"/>
                  </a:lnTo>
                  <a:lnTo>
                    <a:pt x="0" y="0"/>
                  </a:lnTo>
                </a:path>
              </a:pathLst>
            </a:custGeom>
            <a:ln w="4188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4988186" y="8641959"/>
              <a:ext cx="186690" cy="186690"/>
            </a:xfrm>
            <a:custGeom>
              <a:avLst/>
              <a:gdLst/>
              <a:ahLst/>
              <a:cxnLst/>
              <a:rect l="l" t="t" r="r" b="b"/>
              <a:pathLst>
                <a:path w="186689" h="186690">
                  <a:moveTo>
                    <a:pt x="124387" y="0"/>
                  </a:moveTo>
                  <a:lnTo>
                    <a:pt x="0" y="124386"/>
                  </a:lnTo>
                  <a:lnTo>
                    <a:pt x="186581" y="186580"/>
                  </a:lnTo>
                  <a:lnTo>
                    <a:pt x="12438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0" name="object 10" descr=""/>
          <p:cNvGrpSpPr/>
          <p:nvPr/>
        </p:nvGrpSpPr>
        <p:grpSpPr>
          <a:xfrm>
            <a:off x="9964094" y="7088899"/>
            <a:ext cx="176530" cy="1739900"/>
            <a:chOff x="9964094" y="7088899"/>
            <a:chExt cx="176530" cy="1739900"/>
          </a:xfrm>
        </p:grpSpPr>
        <p:sp>
          <p:nvSpPr>
            <p:cNvPr id="11" name="object 11" descr=""/>
            <p:cNvSpPr/>
            <p:nvPr/>
          </p:nvSpPr>
          <p:spPr>
            <a:xfrm>
              <a:off x="10052049" y="7088899"/>
              <a:ext cx="0" cy="1584960"/>
            </a:xfrm>
            <a:custGeom>
              <a:avLst/>
              <a:gdLst/>
              <a:ahLst/>
              <a:cxnLst/>
              <a:rect l="l" t="t" r="r" b="b"/>
              <a:pathLst>
                <a:path w="0" h="1584959">
                  <a:moveTo>
                    <a:pt x="0" y="1584671"/>
                  </a:moveTo>
                  <a:lnTo>
                    <a:pt x="0" y="1563729"/>
                  </a:lnTo>
                  <a:lnTo>
                    <a:pt x="0" y="0"/>
                  </a:lnTo>
                </a:path>
              </a:pathLst>
            </a:custGeom>
            <a:ln w="4188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9964094" y="8652628"/>
              <a:ext cx="176530" cy="176530"/>
            </a:xfrm>
            <a:custGeom>
              <a:avLst/>
              <a:gdLst/>
              <a:ahLst/>
              <a:cxnLst/>
              <a:rect l="l" t="t" r="r" b="b"/>
              <a:pathLst>
                <a:path w="176529" h="176529">
                  <a:moveTo>
                    <a:pt x="175910" y="0"/>
                  </a:moveTo>
                  <a:lnTo>
                    <a:pt x="0" y="0"/>
                  </a:lnTo>
                  <a:lnTo>
                    <a:pt x="87955" y="175910"/>
                  </a:lnTo>
                  <a:lnTo>
                    <a:pt x="17591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3" name="object 13" descr=""/>
          <p:cNvGrpSpPr/>
          <p:nvPr/>
        </p:nvGrpSpPr>
        <p:grpSpPr>
          <a:xfrm>
            <a:off x="14914519" y="7228199"/>
            <a:ext cx="1746250" cy="1746250"/>
            <a:chOff x="14914519" y="7228199"/>
            <a:chExt cx="1746250" cy="1746250"/>
          </a:xfrm>
        </p:grpSpPr>
        <p:sp>
          <p:nvSpPr>
            <p:cNvPr id="14" name="object 14" descr=""/>
            <p:cNvSpPr/>
            <p:nvPr/>
          </p:nvSpPr>
          <p:spPr>
            <a:xfrm>
              <a:off x="15024098" y="7249141"/>
              <a:ext cx="1615440" cy="1615440"/>
            </a:xfrm>
            <a:custGeom>
              <a:avLst/>
              <a:gdLst/>
              <a:ahLst/>
              <a:cxnLst/>
              <a:rect l="l" t="t" r="r" b="b"/>
              <a:pathLst>
                <a:path w="1615440" h="1615440">
                  <a:moveTo>
                    <a:pt x="0" y="1615252"/>
                  </a:moveTo>
                  <a:lnTo>
                    <a:pt x="14808" y="1600444"/>
                  </a:lnTo>
                  <a:lnTo>
                    <a:pt x="1615252" y="0"/>
                  </a:lnTo>
                </a:path>
              </a:pathLst>
            </a:custGeom>
            <a:ln w="4188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14914519" y="8787391"/>
              <a:ext cx="186690" cy="186690"/>
            </a:xfrm>
            <a:custGeom>
              <a:avLst/>
              <a:gdLst/>
              <a:ahLst/>
              <a:cxnLst/>
              <a:rect l="l" t="t" r="r" b="b"/>
              <a:pathLst>
                <a:path w="186690" h="186690">
                  <a:moveTo>
                    <a:pt x="62197" y="0"/>
                  </a:moveTo>
                  <a:lnTo>
                    <a:pt x="0" y="186581"/>
                  </a:lnTo>
                  <a:lnTo>
                    <a:pt x="186580" y="124387"/>
                  </a:lnTo>
                  <a:lnTo>
                    <a:pt x="6219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 descr="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375"/>
              </a:lnSpc>
            </a:pPr>
            <a:fld id="{81D60167-4931-47E6-BA6A-407CBD079E47}" type="slidenum">
              <a:rPr dirty="0" spc="-25"/>
              <a:t>10</a:t>
            </a:fld>
          </a:p>
        </p:txBody>
      </p:sp>
      <p:sp>
        <p:nvSpPr>
          <p:cNvPr id="17" name="object 17" descr=""/>
          <p:cNvSpPr txBox="1">
            <a:spLocks noGrp="1"/>
          </p:cNvSpPr>
          <p:nvPr>
            <p:ph type="dt" idx="6" sz="half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 spc="-10"/>
              <a:t>10/4/2024</a:t>
            </a:r>
          </a:p>
        </p:txBody>
      </p:sp>
      <p:sp>
        <p:nvSpPr>
          <p:cNvPr id="18" name="object 18" descr="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375"/>
              </a:lnSpc>
            </a:pPr>
            <a:r>
              <a:rPr dirty="0"/>
              <a:t>Stanford</a:t>
            </a:r>
            <a:r>
              <a:rPr dirty="0" spc="35"/>
              <a:t> </a:t>
            </a:r>
            <a:r>
              <a:rPr dirty="0" spc="-10"/>
              <a:t>University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CS147 HW1 Needfinding</dc:title>
  <dcterms:created xsi:type="dcterms:W3CDTF">2024-11-01T13:36:12Z</dcterms:created>
  <dcterms:modified xsi:type="dcterms:W3CDTF">2024-11-01T13:36:12Z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2024-10-04T00:00:00Z</vt:filetime>
  </property>
  <property fmtid="{D5CDD505-2E9C-101B-9397-08002B2CF9AE}" pid="3" name="Creator">
    <vt:lpwstr>Keynote</vt:lpwstr>
  </property>
  <property fmtid="{D5CDD505-2E9C-101B-9397-08002B2CF9AE}" pid="4" name="LastSaved">
    <vt:filetime>2024-11-01T00:00:00Z</vt:filetime>
  </property>
  <property fmtid="{D5CDD505-2E9C-101B-9397-08002B2CF9AE}" pid="5" name="Producer">
    <vt:lpwstr>macOS Version 15.0 (Build 24A335) Quartz PDFContext</vt:lpwstr>
  </property>
</Properties>
</file>